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Masters/slideMaster208.xml" ContentType="application/vnd.openxmlformats-officedocument.presentationml.slideMaster+xml"/>
  <Override PartName="/ppt/slideMasters/slideMaster209.xml" ContentType="application/vnd.openxmlformats-officedocument.presentationml.slideMaster+xml"/>
  <Override PartName="/ppt/slideMasters/slideMaster210.xml" ContentType="application/vnd.openxmlformats-officedocument.presentationml.slideMaster+xml"/>
  <Override PartName="/ppt/slideMasters/slideMaster211.xml" ContentType="application/vnd.openxmlformats-officedocument.presentationml.slideMaster+xml"/>
  <Override PartName="/ppt/slideMasters/slideMaster212.xml" ContentType="application/vnd.openxmlformats-officedocument.presentationml.slideMaster+xml"/>
  <Override PartName="/ppt/slideMasters/slideMaster213.xml" ContentType="application/vnd.openxmlformats-officedocument.presentationml.slideMaster+xml"/>
  <Override PartName="/ppt/slideMasters/slideMaster214.xml" ContentType="application/vnd.openxmlformats-officedocument.presentationml.slideMaster+xml"/>
  <Override PartName="/ppt/slideMasters/slideMaster215.xml" ContentType="application/vnd.openxmlformats-officedocument.presentationml.slideMaster+xml"/>
  <Override PartName="/ppt/slideMasters/slideMaster216.xml" ContentType="application/vnd.openxmlformats-officedocument.presentationml.slideMaster+xml"/>
  <Override PartName="/ppt/slideMasters/slideMaster217.xml" ContentType="application/vnd.openxmlformats-officedocument.presentationml.slideMaster+xml"/>
  <Override PartName="/ppt/slideMasters/slideMaster218.xml" ContentType="application/vnd.openxmlformats-officedocument.presentationml.slideMaster+xml"/>
  <Override PartName="/ppt/slideMasters/slideMaster219.xml" ContentType="application/vnd.openxmlformats-officedocument.presentationml.slideMaster+xml"/>
  <Override PartName="/ppt/slideMasters/slideMaster220.xml" ContentType="application/vnd.openxmlformats-officedocument.presentationml.slideMaster+xml"/>
  <Override PartName="/ppt/slideMasters/slideMaster2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theme/theme175.xml" ContentType="application/vnd.openxmlformats-officedocument.theme+xml"/>
  <Override PartName="/ppt/theme/theme176.xml" ContentType="application/vnd.openxmlformats-officedocument.theme+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theme/theme185.xml" ContentType="application/vnd.openxmlformats-officedocument.theme+xml"/>
  <Override PartName="/ppt/slideLayouts/slideLayout26.xml" ContentType="application/vnd.openxmlformats-officedocument.presentationml.slideLayout+xml"/>
  <Override PartName="/ppt/theme/theme186.xml" ContentType="application/vnd.openxmlformats-officedocument.theme+xml"/>
  <Override PartName="/ppt/slideLayouts/slideLayout27.xml" ContentType="application/vnd.openxmlformats-officedocument.presentationml.slideLayout+xml"/>
  <Override PartName="/ppt/theme/theme187.xml" ContentType="application/vnd.openxmlformats-officedocument.theme+xml"/>
  <Override PartName="/ppt/slideLayouts/slideLayout28.xml" ContentType="application/vnd.openxmlformats-officedocument.presentationml.slideLayout+xml"/>
  <Override PartName="/ppt/theme/theme188.xml" ContentType="application/vnd.openxmlformats-officedocument.theme+xml"/>
  <Override PartName="/ppt/slideLayouts/slideLayout29.xml" ContentType="application/vnd.openxmlformats-officedocument.presentationml.slideLayout+xml"/>
  <Override PartName="/ppt/theme/theme189.xml" ContentType="application/vnd.openxmlformats-officedocument.theme+xml"/>
  <Override PartName="/ppt/slideLayouts/slideLayout30.xml" ContentType="application/vnd.openxmlformats-officedocument.presentationml.slideLayout+xml"/>
  <Override PartName="/ppt/theme/theme190.xml" ContentType="application/vnd.openxmlformats-officedocument.theme+xml"/>
  <Override PartName="/ppt/slideLayouts/slideLayout31.xml" ContentType="application/vnd.openxmlformats-officedocument.presentationml.slideLayout+xml"/>
  <Override PartName="/ppt/theme/theme191.xml" ContentType="application/vnd.openxmlformats-officedocument.theme+xml"/>
  <Override PartName="/ppt/slideLayouts/slideLayout32.xml" ContentType="application/vnd.openxmlformats-officedocument.presentationml.slideLayout+xml"/>
  <Override PartName="/ppt/theme/theme192.xml" ContentType="application/vnd.openxmlformats-officedocument.theme+xml"/>
  <Override PartName="/ppt/slideLayouts/slideLayout33.xml" ContentType="application/vnd.openxmlformats-officedocument.presentationml.slideLayout+xml"/>
  <Override PartName="/ppt/theme/theme193.xml" ContentType="application/vnd.openxmlformats-officedocument.theme+xml"/>
  <Override PartName="/ppt/slideLayouts/slideLayout34.xml" ContentType="application/vnd.openxmlformats-officedocument.presentationml.slideLayout+xml"/>
  <Override PartName="/ppt/theme/theme194.xml" ContentType="application/vnd.openxmlformats-officedocument.theme+xml"/>
  <Override PartName="/ppt/slideLayouts/slideLayout35.xml" ContentType="application/vnd.openxmlformats-officedocument.presentationml.slideLayout+xml"/>
  <Override PartName="/ppt/theme/theme195.xml" ContentType="application/vnd.openxmlformats-officedocument.theme+xml"/>
  <Override PartName="/ppt/slideLayouts/slideLayout36.xml" ContentType="application/vnd.openxmlformats-officedocument.presentationml.slideLayout+xml"/>
  <Override PartName="/ppt/theme/theme196.xml" ContentType="application/vnd.openxmlformats-officedocument.theme+xml"/>
  <Override PartName="/ppt/slideLayouts/slideLayout37.xml" ContentType="application/vnd.openxmlformats-officedocument.presentationml.slideLayout+xml"/>
  <Override PartName="/ppt/theme/theme197.xml" ContentType="application/vnd.openxmlformats-officedocument.theme+xml"/>
  <Override PartName="/ppt/slideLayouts/slideLayout38.xml" ContentType="application/vnd.openxmlformats-officedocument.presentationml.slideLayout+xml"/>
  <Override PartName="/ppt/theme/theme198.xml" ContentType="application/vnd.openxmlformats-officedocument.theme+xml"/>
  <Override PartName="/ppt/slideLayouts/slideLayout39.xml" ContentType="application/vnd.openxmlformats-officedocument.presentationml.slideLayout+xml"/>
  <Override PartName="/ppt/theme/theme199.xml" ContentType="application/vnd.openxmlformats-officedocument.theme+xml"/>
  <Override PartName="/ppt/slideLayouts/slideLayout40.xml" ContentType="application/vnd.openxmlformats-officedocument.presentationml.slideLayout+xml"/>
  <Override PartName="/ppt/theme/theme200.xml" ContentType="application/vnd.openxmlformats-officedocument.theme+xml"/>
  <Override PartName="/ppt/slideLayouts/slideLayout41.xml" ContentType="application/vnd.openxmlformats-officedocument.presentationml.slideLayout+xml"/>
  <Override PartName="/ppt/theme/theme201.xml" ContentType="application/vnd.openxmlformats-officedocument.theme+xml"/>
  <Override PartName="/ppt/slideLayouts/slideLayout42.xml" ContentType="application/vnd.openxmlformats-officedocument.presentationml.slideLayout+xml"/>
  <Override PartName="/ppt/theme/theme202.xml" ContentType="application/vnd.openxmlformats-officedocument.theme+xml"/>
  <Override PartName="/ppt/slideLayouts/slideLayout43.xml" ContentType="application/vnd.openxmlformats-officedocument.presentationml.slideLayout+xml"/>
  <Override PartName="/ppt/theme/theme203.xml" ContentType="application/vnd.openxmlformats-officedocument.theme+xml"/>
  <Override PartName="/ppt/slideLayouts/slideLayout44.xml" ContentType="application/vnd.openxmlformats-officedocument.presentationml.slideLayout+xml"/>
  <Override PartName="/ppt/theme/theme204.xml" ContentType="application/vnd.openxmlformats-officedocument.theme+xml"/>
  <Override PartName="/ppt/slideLayouts/slideLayout45.xml" ContentType="application/vnd.openxmlformats-officedocument.presentationml.slideLayout+xml"/>
  <Override PartName="/ppt/theme/theme205.xml" ContentType="application/vnd.openxmlformats-officedocument.theme+xml"/>
  <Override PartName="/ppt/slideLayouts/slideLayout46.xml" ContentType="application/vnd.openxmlformats-officedocument.presentationml.slideLayout+xml"/>
  <Override PartName="/ppt/theme/theme206.xml" ContentType="application/vnd.openxmlformats-officedocument.theme+xml"/>
  <Override PartName="/ppt/slideLayouts/slideLayout47.xml" ContentType="application/vnd.openxmlformats-officedocument.presentationml.slideLayout+xml"/>
  <Override PartName="/ppt/theme/theme207.xml" ContentType="application/vnd.openxmlformats-officedocument.theme+xml"/>
  <Override PartName="/ppt/slideLayouts/slideLayout48.xml" ContentType="application/vnd.openxmlformats-officedocument.presentationml.slideLayout+xml"/>
  <Override PartName="/ppt/theme/theme208.xml" ContentType="application/vnd.openxmlformats-officedocument.theme+xml"/>
  <Override PartName="/ppt/slideLayouts/slideLayout49.xml" ContentType="application/vnd.openxmlformats-officedocument.presentationml.slideLayout+xml"/>
  <Override PartName="/ppt/theme/theme209.xml" ContentType="application/vnd.openxmlformats-officedocument.theme+xml"/>
  <Override PartName="/ppt/slideLayouts/slideLayout50.xml" ContentType="application/vnd.openxmlformats-officedocument.presentationml.slideLayout+xml"/>
  <Override PartName="/ppt/theme/theme210.xml" ContentType="application/vnd.openxmlformats-officedocument.theme+xml"/>
  <Override PartName="/ppt/slideLayouts/slideLayout51.xml" ContentType="application/vnd.openxmlformats-officedocument.presentationml.slideLayout+xml"/>
  <Override PartName="/ppt/theme/theme211.xml" ContentType="application/vnd.openxmlformats-officedocument.theme+xml"/>
  <Override PartName="/ppt/slideLayouts/slideLayout52.xml" ContentType="application/vnd.openxmlformats-officedocument.presentationml.slideLayout+xml"/>
  <Override PartName="/ppt/theme/theme212.xml" ContentType="application/vnd.openxmlformats-officedocument.theme+xml"/>
  <Override PartName="/ppt/slideLayouts/slideLayout53.xml" ContentType="application/vnd.openxmlformats-officedocument.presentationml.slideLayout+xml"/>
  <Override PartName="/ppt/theme/theme213.xml" ContentType="application/vnd.openxmlformats-officedocument.theme+xml"/>
  <Override PartName="/ppt/slideLayouts/slideLayout54.xml" ContentType="application/vnd.openxmlformats-officedocument.presentationml.slideLayout+xml"/>
  <Override PartName="/ppt/theme/theme214.xml" ContentType="application/vnd.openxmlformats-officedocument.theme+xml"/>
  <Override PartName="/ppt/slideLayouts/slideLayout55.xml" ContentType="application/vnd.openxmlformats-officedocument.presentationml.slideLayout+xml"/>
  <Override PartName="/ppt/theme/theme215.xml" ContentType="application/vnd.openxmlformats-officedocument.theme+xml"/>
  <Override PartName="/ppt/slideLayouts/slideLayout56.xml" ContentType="application/vnd.openxmlformats-officedocument.presentationml.slideLayout+xml"/>
  <Override PartName="/ppt/theme/theme216.xml" ContentType="application/vnd.openxmlformats-officedocument.theme+xml"/>
  <Override PartName="/ppt/slideLayouts/slideLayout57.xml" ContentType="application/vnd.openxmlformats-officedocument.presentationml.slideLayout+xml"/>
  <Override PartName="/ppt/theme/theme217.xml" ContentType="application/vnd.openxmlformats-officedocument.theme+xml"/>
  <Override PartName="/ppt/slideLayouts/slideLayout58.xml" ContentType="application/vnd.openxmlformats-officedocument.presentationml.slideLayout+xml"/>
  <Override PartName="/ppt/theme/theme218.xml" ContentType="application/vnd.openxmlformats-officedocument.theme+xml"/>
  <Override PartName="/ppt/slideLayouts/slideLayout59.xml" ContentType="application/vnd.openxmlformats-officedocument.presentationml.slideLayout+xml"/>
  <Override PartName="/ppt/theme/theme219.xml" ContentType="application/vnd.openxmlformats-officedocument.theme+xml"/>
  <Override PartName="/ppt/slideLayouts/slideLayout60.xml" ContentType="application/vnd.openxmlformats-officedocument.presentationml.slideLayout+xml"/>
  <Override PartName="/ppt/theme/theme220.xml" ContentType="application/vnd.openxmlformats-officedocument.theme+xml"/>
  <Override PartName="/ppt/slideLayouts/slideLayout61.xml" ContentType="application/vnd.openxmlformats-officedocument.presentationml.slideLayout+xml"/>
  <Override PartName="/ppt/theme/theme221.xml" ContentType="application/vnd.openxmlformats-officedocument.theme+xml"/>
  <Override PartName="/ppt/theme/theme222.xml" ContentType="application/vnd.openxmlformats-officedocument.theme+xml"/>
  <Override PartName="/ppt/theme/theme2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953" r:id="rId3"/>
    <p:sldMasterId id="2147483955" r:id="rId4"/>
    <p:sldMasterId id="2147483957" r:id="rId5"/>
    <p:sldMasterId id="2147483959" r:id="rId6"/>
    <p:sldMasterId id="2147483961" r:id="rId7"/>
    <p:sldMasterId id="2147483965" r:id="rId8"/>
    <p:sldMasterId id="2147483967" r:id="rId9"/>
    <p:sldMasterId id="2147483969" r:id="rId10"/>
    <p:sldMasterId id="2147483971" r:id="rId11"/>
    <p:sldMasterId id="2147483977" r:id="rId12"/>
    <p:sldMasterId id="2147483979" r:id="rId13"/>
    <p:sldMasterId id="2147483981" r:id="rId14"/>
    <p:sldMasterId id="2147484077" r:id="rId15"/>
    <p:sldMasterId id="2147484124" r:id="rId16"/>
    <p:sldMasterId id="2147484126" r:id="rId17"/>
    <p:sldMasterId id="2147484128" r:id="rId18"/>
    <p:sldMasterId id="2147484130" r:id="rId19"/>
    <p:sldMasterId id="2147484132" r:id="rId20"/>
    <p:sldMasterId id="2147484134" r:id="rId21"/>
    <p:sldMasterId id="2147484136" r:id="rId22"/>
    <p:sldMasterId id="2147484138" r:id="rId23"/>
    <p:sldMasterId id="2147484140" r:id="rId24"/>
    <p:sldMasterId id="2147484142" r:id="rId25"/>
    <p:sldMasterId id="2147484144" r:id="rId26"/>
    <p:sldMasterId id="2147484146" r:id="rId27"/>
    <p:sldMasterId id="2147484148" r:id="rId28"/>
    <p:sldMasterId id="2147484150" r:id="rId29"/>
    <p:sldMasterId id="2147484152" r:id="rId30"/>
    <p:sldMasterId id="2147484154" r:id="rId31"/>
    <p:sldMasterId id="2147484156" r:id="rId32"/>
    <p:sldMasterId id="2147484158" r:id="rId33"/>
    <p:sldMasterId id="2147484160" r:id="rId34"/>
    <p:sldMasterId id="2147484162" r:id="rId35"/>
    <p:sldMasterId id="2147484164" r:id="rId36"/>
    <p:sldMasterId id="2147484166" r:id="rId37"/>
    <p:sldMasterId id="2147484168" r:id="rId38"/>
    <p:sldMasterId id="2147484170" r:id="rId39"/>
    <p:sldMasterId id="2147484172" r:id="rId40"/>
    <p:sldMasterId id="2147484174" r:id="rId41"/>
    <p:sldMasterId id="2147484176" r:id="rId42"/>
    <p:sldMasterId id="2147484178" r:id="rId43"/>
    <p:sldMasterId id="2147484180" r:id="rId44"/>
    <p:sldMasterId id="2147484182" r:id="rId45"/>
    <p:sldMasterId id="2147484184" r:id="rId46"/>
    <p:sldMasterId id="2147484186" r:id="rId47"/>
    <p:sldMasterId id="2147484188" r:id="rId48"/>
    <p:sldMasterId id="2147484190" r:id="rId49"/>
    <p:sldMasterId id="2147484192" r:id="rId50"/>
    <p:sldMasterId id="2147484194" r:id="rId51"/>
    <p:sldMasterId id="2147484196" r:id="rId52"/>
    <p:sldMasterId id="2147484198" r:id="rId53"/>
    <p:sldMasterId id="2147484200" r:id="rId54"/>
    <p:sldMasterId id="2147484202" r:id="rId55"/>
    <p:sldMasterId id="2147484204" r:id="rId56"/>
    <p:sldMasterId id="2147484206" r:id="rId57"/>
    <p:sldMasterId id="2147484208" r:id="rId58"/>
    <p:sldMasterId id="2147484210" r:id="rId59"/>
    <p:sldMasterId id="2147484212" r:id="rId60"/>
    <p:sldMasterId id="2147484214" r:id="rId61"/>
    <p:sldMasterId id="2147484216" r:id="rId62"/>
    <p:sldMasterId id="2147484218" r:id="rId63"/>
    <p:sldMasterId id="2147484220" r:id="rId64"/>
    <p:sldMasterId id="2147484222" r:id="rId65"/>
    <p:sldMasterId id="2147484224" r:id="rId66"/>
    <p:sldMasterId id="2147484226" r:id="rId67"/>
    <p:sldMasterId id="2147484228" r:id="rId68"/>
    <p:sldMasterId id="2147484230" r:id="rId69"/>
    <p:sldMasterId id="2147484232" r:id="rId70"/>
    <p:sldMasterId id="2147484234" r:id="rId71"/>
    <p:sldMasterId id="2147484236" r:id="rId72"/>
    <p:sldMasterId id="2147484238" r:id="rId73"/>
    <p:sldMasterId id="2147484240" r:id="rId74"/>
    <p:sldMasterId id="2147484242" r:id="rId75"/>
    <p:sldMasterId id="2147484244" r:id="rId76"/>
    <p:sldMasterId id="2147484246" r:id="rId77"/>
    <p:sldMasterId id="2147484248" r:id="rId78"/>
    <p:sldMasterId id="2147484250" r:id="rId79"/>
    <p:sldMasterId id="2147484252" r:id="rId80"/>
    <p:sldMasterId id="2147484254" r:id="rId81"/>
    <p:sldMasterId id="2147484257" r:id="rId82"/>
    <p:sldMasterId id="2147484258" r:id="rId83"/>
    <p:sldMasterId id="2147484260" r:id="rId84"/>
    <p:sldMasterId id="2147484264" r:id="rId85"/>
    <p:sldMasterId id="2147484267" r:id="rId86"/>
    <p:sldMasterId id="2147484269" r:id="rId87"/>
    <p:sldMasterId id="2147484271" r:id="rId88"/>
    <p:sldMasterId id="2147484273" r:id="rId89"/>
    <p:sldMasterId id="2147484275" r:id="rId90"/>
    <p:sldMasterId id="2147484277" r:id="rId91"/>
    <p:sldMasterId id="2147484279" r:id="rId92"/>
    <p:sldMasterId id="2147484281" r:id="rId93"/>
    <p:sldMasterId id="2147484283" r:id="rId94"/>
    <p:sldMasterId id="2147484285" r:id="rId95"/>
    <p:sldMasterId id="2147484495" r:id="rId96"/>
    <p:sldMasterId id="2147484497" r:id="rId97"/>
    <p:sldMasterId id="2147484499" r:id="rId98"/>
    <p:sldMasterId id="2147484501" r:id="rId99"/>
    <p:sldMasterId id="2147484503" r:id="rId100"/>
    <p:sldMasterId id="2147484505" r:id="rId101"/>
    <p:sldMasterId id="2147484507" r:id="rId102"/>
    <p:sldMasterId id="2147484509" r:id="rId103"/>
    <p:sldMasterId id="2147484511" r:id="rId104"/>
    <p:sldMasterId id="2147484513" r:id="rId105"/>
    <p:sldMasterId id="2147484515" r:id="rId106"/>
    <p:sldMasterId id="2147484517" r:id="rId107"/>
    <p:sldMasterId id="2147484519" r:id="rId108"/>
    <p:sldMasterId id="2147484680" r:id="rId109"/>
    <p:sldMasterId id="2147484682" r:id="rId110"/>
    <p:sldMasterId id="2147484684" r:id="rId111"/>
    <p:sldMasterId id="2147484686" r:id="rId112"/>
    <p:sldMasterId id="2147484688" r:id="rId113"/>
    <p:sldMasterId id="2147484690" r:id="rId114"/>
    <p:sldMasterId id="2147484692" r:id="rId115"/>
    <p:sldMasterId id="2147484694" r:id="rId116"/>
    <p:sldMasterId id="2147484696" r:id="rId117"/>
    <p:sldMasterId id="2147484698" r:id="rId118"/>
    <p:sldMasterId id="2147484700" r:id="rId119"/>
    <p:sldMasterId id="2147484865" r:id="rId120"/>
    <p:sldMasterId id="2147484867" r:id="rId121"/>
    <p:sldMasterId id="2147484869" r:id="rId122"/>
    <p:sldMasterId id="2147484871" r:id="rId123"/>
    <p:sldMasterId id="2147484873" r:id="rId124"/>
    <p:sldMasterId id="2147484875" r:id="rId125"/>
    <p:sldMasterId id="2147484877" r:id="rId126"/>
    <p:sldMasterId id="2147484879" r:id="rId127"/>
    <p:sldMasterId id="2147484881" r:id="rId128"/>
    <p:sldMasterId id="2147484883" r:id="rId129"/>
    <p:sldMasterId id="2147484885" r:id="rId130"/>
    <p:sldMasterId id="2147484887" r:id="rId131"/>
    <p:sldMasterId id="2147484889" r:id="rId132"/>
    <p:sldMasterId id="2147484891" r:id="rId133"/>
    <p:sldMasterId id="2147484893" r:id="rId134"/>
    <p:sldMasterId id="2147484895" r:id="rId135"/>
    <p:sldMasterId id="2147484897" r:id="rId136"/>
    <p:sldMasterId id="2147484899" r:id="rId137"/>
    <p:sldMasterId id="2147484901" r:id="rId138"/>
    <p:sldMasterId id="2147484936" r:id="rId139"/>
    <p:sldMasterId id="2147484938" r:id="rId140"/>
    <p:sldMasterId id="2147484940" r:id="rId141"/>
    <p:sldMasterId id="2147484942" r:id="rId142"/>
    <p:sldMasterId id="2147484944" r:id="rId143"/>
    <p:sldMasterId id="2147484946" r:id="rId144"/>
    <p:sldMasterId id="2147484948" r:id="rId145"/>
    <p:sldMasterId id="2147484950" r:id="rId146"/>
    <p:sldMasterId id="2147484951" r:id="rId147"/>
    <p:sldMasterId id="2147484954" r:id="rId148"/>
    <p:sldMasterId id="2147484960" r:id="rId149"/>
    <p:sldMasterId id="2147484967" r:id="rId150"/>
    <p:sldMasterId id="2147484969" r:id="rId151"/>
    <p:sldMasterId id="2147484971" r:id="rId152"/>
    <p:sldMasterId id="2147484973" r:id="rId153"/>
    <p:sldMasterId id="2147484975" r:id="rId154"/>
    <p:sldMasterId id="2147484977" r:id="rId155"/>
    <p:sldMasterId id="2147484979" r:id="rId156"/>
    <p:sldMasterId id="2147484981" r:id="rId157"/>
    <p:sldMasterId id="2147484983" r:id="rId158"/>
    <p:sldMasterId id="2147484985" r:id="rId159"/>
    <p:sldMasterId id="2147484987" r:id="rId160"/>
    <p:sldMasterId id="2147484989" r:id="rId161"/>
    <p:sldMasterId id="2147484991" r:id="rId162"/>
    <p:sldMasterId id="2147484993" r:id="rId163"/>
    <p:sldMasterId id="2147484995" r:id="rId164"/>
    <p:sldMasterId id="2147484997" r:id="rId165"/>
    <p:sldMasterId id="2147484999" r:id="rId166"/>
    <p:sldMasterId id="2147485001" r:id="rId167"/>
    <p:sldMasterId id="2147485002" r:id="rId168"/>
    <p:sldMasterId id="2147485004" r:id="rId169"/>
    <p:sldMasterId id="2147485006" r:id="rId170"/>
    <p:sldMasterId id="2147485008" r:id="rId171"/>
    <p:sldMasterId id="2147485010" r:id="rId172"/>
    <p:sldMasterId id="2147485012" r:id="rId173"/>
    <p:sldMasterId id="2147485014" r:id="rId174"/>
    <p:sldMasterId id="2147485016" r:id="rId175"/>
    <p:sldMasterId id="2147485018" r:id="rId176"/>
    <p:sldMasterId id="2147485020" r:id="rId177"/>
    <p:sldMasterId id="2147485022" r:id="rId178"/>
    <p:sldMasterId id="2147485024" r:id="rId179"/>
    <p:sldMasterId id="2147485026" r:id="rId180"/>
    <p:sldMasterId id="2147485028" r:id="rId181"/>
    <p:sldMasterId id="2147485030" r:id="rId182"/>
    <p:sldMasterId id="2147485032" r:id="rId183"/>
    <p:sldMasterId id="2147485034" r:id="rId184"/>
    <p:sldMasterId id="2147485036" r:id="rId185"/>
    <p:sldMasterId id="2147485089" r:id="rId186"/>
    <p:sldMasterId id="2147485091" r:id="rId187"/>
    <p:sldMasterId id="2147485093" r:id="rId188"/>
    <p:sldMasterId id="2147485095" r:id="rId189"/>
    <p:sldMasterId id="2147485097" r:id="rId190"/>
    <p:sldMasterId id="2147485099" r:id="rId191"/>
    <p:sldMasterId id="2147485101" r:id="rId192"/>
    <p:sldMasterId id="2147485103" r:id="rId193"/>
    <p:sldMasterId id="2147485105" r:id="rId194"/>
    <p:sldMasterId id="2147485107" r:id="rId195"/>
    <p:sldMasterId id="2147485109" r:id="rId196"/>
    <p:sldMasterId id="2147485111" r:id="rId197"/>
    <p:sldMasterId id="2147485113" r:id="rId198"/>
    <p:sldMasterId id="2147485115" r:id="rId199"/>
    <p:sldMasterId id="2147485117" r:id="rId200"/>
    <p:sldMasterId id="2147485119" r:id="rId201"/>
    <p:sldMasterId id="2147485121" r:id="rId202"/>
    <p:sldMasterId id="2147485123" r:id="rId203"/>
    <p:sldMasterId id="2147485125" r:id="rId204"/>
    <p:sldMasterId id="2147485127" r:id="rId205"/>
    <p:sldMasterId id="2147485129" r:id="rId206"/>
    <p:sldMasterId id="2147485131" r:id="rId207"/>
    <p:sldMasterId id="2147485133" r:id="rId208"/>
    <p:sldMasterId id="2147485135" r:id="rId209"/>
    <p:sldMasterId id="2147485137" r:id="rId210"/>
    <p:sldMasterId id="2147485139" r:id="rId211"/>
    <p:sldMasterId id="2147485141" r:id="rId212"/>
    <p:sldMasterId id="2147485143" r:id="rId213"/>
    <p:sldMasterId id="2147485145" r:id="rId214"/>
    <p:sldMasterId id="2147485147" r:id="rId215"/>
    <p:sldMasterId id="2147485149" r:id="rId216"/>
    <p:sldMasterId id="2147485151" r:id="rId217"/>
    <p:sldMasterId id="2147485153" r:id="rId218"/>
    <p:sldMasterId id="2147485155" r:id="rId219"/>
    <p:sldMasterId id="2147485157" r:id="rId220"/>
    <p:sldMasterId id="2147485159" r:id="rId221"/>
  </p:sldMasterIdLst>
  <p:notesMasterIdLst>
    <p:notesMasterId r:id="rId264"/>
  </p:notesMasterIdLst>
  <p:handoutMasterIdLst>
    <p:handoutMasterId r:id="rId265"/>
  </p:handoutMasterIdLst>
  <p:sldIdLst>
    <p:sldId id="455" r:id="rId222"/>
    <p:sldId id="972" r:id="rId223"/>
    <p:sldId id="1256" r:id="rId224"/>
    <p:sldId id="1257" r:id="rId225"/>
    <p:sldId id="1268" r:id="rId226"/>
    <p:sldId id="1269" r:id="rId227"/>
    <p:sldId id="1258" r:id="rId228"/>
    <p:sldId id="1259" r:id="rId229"/>
    <p:sldId id="1260" r:id="rId230"/>
    <p:sldId id="1261" r:id="rId231"/>
    <p:sldId id="1262" r:id="rId232"/>
    <p:sldId id="1263" r:id="rId233"/>
    <p:sldId id="1264" r:id="rId234"/>
    <p:sldId id="1265" r:id="rId235"/>
    <p:sldId id="1266" r:id="rId236"/>
    <p:sldId id="1267" r:id="rId237"/>
    <p:sldId id="1234" r:id="rId238"/>
    <p:sldId id="1235" r:id="rId239"/>
    <p:sldId id="1236" r:id="rId240"/>
    <p:sldId id="1237" r:id="rId241"/>
    <p:sldId id="1238" r:id="rId242"/>
    <p:sldId id="1239" r:id="rId243"/>
    <p:sldId id="1240" r:id="rId244"/>
    <p:sldId id="1241" r:id="rId245"/>
    <p:sldId id="1242" r:id="rId246"/>
    <p:sldId id="1243" r:id="rId247"/>
    <p:sldId id="1244" r:id="rId248"/>
    <p:sldId id="1245" r:id="rId249"/>
    <p:sldId id="1246" r:id="rId250"/>
    <p:sldId id="1247" r:id="rId251"/>
    <p:sldId id="1248" r:id="rId252"/>
    <p:sldId id="1249" r:id="rId253"/>
    <p:sldId id="1250" r:id="rId254"/>
    <p:sldId id="1251" r:id="rId255"/>
    <p:sldId id="1252" r:id="rId256"/>
    <p:sldId id="1253" r:id="rId257"/>
    <p:sldId id="1153" r:id="rId258"/>
    <p:sldId id="866" r:id="rId259"/>
    <p:sldId id="1167" r:id="rId260"/>
    <p:sldId id="1254" r:id="rId261"/>
    <p:sldId id="1255" r:id="rId262"/>
    <p:sldId id="327" r:id="rId26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C8B99E1-AB75-4FAD-A0AC-3F1F968E53E7}">
          <p14:sldIdLst>
            <p14:sldId id="455"/>
            <p14:sldId id="972"/>
            <p14:sldId id="1256"/>
            <p14:sldId id="1257"/>
            <p14:sldId id="1268"/>
            <p14:sldId id="1269"/>
            <p14:sldId id="1258"/>
            <p14:sldId id="1259"/>
            <p14:sldId id="1260"/>
            <p14:sldId id="1261"/>
            <p14:sldId id="1262"/>
            <p14:sldId id="1263"/>
            <p14:sldId id="1264"/>
            <p14:sldId id="1265"/>
            <p14:sldId id="1266"/>
            <p14:sldId id="1267"/>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1"/>
            <p14:sldId id="1252"/>
            <p14:sldId id="1253"/>
            <p14:sldId id="1153"/>
          </p14:sldIdLst>
        </p14:section>
        <p14:section name="Untitled Section" id="{9A8EC785-3E92-48EA-9FF2-A3F6E0A4D17E}">
          <p14:sldIdLst>
            <p14:sldId id="866"/>
            <p14:sldId id="1167"/>
            <p14:sldId id="1254"/>
            <p14:sldId id="1255"/>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A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62" autoAdjust="0"/>
    <p:restoredTop sz="90180" autoAdjust="0"/>
  </p:normalViewPr>
  <p:slideViewPr>
    <p:cSldViewPr>
      <p:cViewPr varScale="1">
        <p:scale>
          <a:sx n="73" d="100"/>
          <a:sy n="73" d="100"/>
        </p:scale>
        <p:origin x="6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8" d="100"/>
          <a:sy n="118" d="100"/>
        </p:scale>
        <p:origin x="-1520"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Master" Target="slideMasters/slideMaster205.xml"/><Relationship Id="rId226" Type="http://schemas.openxmlformats.org/officeDocument/2006/relationships/slide" Target="slides/slide5.xml"/><Relationship Id="rId247" Type="http://schemas.openxmlformats.org/officeDocument/2006/relationships/slide" Target="slides/slide26.xml"/><Relationship Id="rId107" Type="http://schemas.openxmlformats.org/officeDocument/2006/relationships/slideMaster" Target="slideMasters/slideMaster107.xml"/><Relationship Id="rId268"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Master" Target="slideMasters/slideMaster216.xml"/><Relationship Id="rId237" Type="http://schemas.openxmlformats.org/officeDocument/2006/relationships/slide" Target="slides/slide16.xml"/><Relationship Id="rId258" Type="http://schemas.openxmlformats.org/officeDocument/2006/relationships/slide" Target="slides/slide37.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Master" Target="slideMasters/slideMaster206.xml"/><Relationship Id="rId227" Type="http://schemas.openxmlformats.org/officeDocument/2006/relationships/slide" Target="slides/slide6.xml"/><Relationship Id="rId248" Type="http://schemas.openxmlformats.org/officeDocument/2006/relationships/slide" Target="slides/slide27.xml"/><Relationship Id="rId269" Type="http://schemas.openxmlformats.org/officeDocument/2006/relationships/tableStyles" Target="tableStyles.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Master" Target="slideMasters/slideMaster217.xml"/><Relationship Id="rId6" Type="http://schemas.openxmlformats.org/officeDocument/2006/relationships/slideMaster" Target="slideMasters/slideMaster6.xml"/><Relationship Id="rId238" Type="http://schemas.openxmlformats.org/officeDocument/2006/relationships/slide" Target="slides/slide17.xml"/><Relationship Id="rId259" Type="http://schemas.openxmlformats.org/officeDocument/2006/relationships/slide" Target="slides/slide38.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Master" Target="slideMasters/slideMaster198.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2" Type="http://schemas.openxmlformats.org/officeDocument/2006/relationships/slideMaster" Target="slideMasters/slideMaster202.xml"/><Relationship Id="rId207" Type="http://schemas.openxmlformats.org/officeDocument/2006/relationships/slideMaster" Target="slideMasters/slideMaster207.xml"/><Relationship Id="rId223" Type="http://schemas.openxmlformats.org/officeDocument/2006/relationships/slide" Target="slides/slide2.xml"/><Relationship Id="rId228" Type="http://schemas.openxmlformats.org/officeDocument/2006/relationships/slide" Target="slides/slide7.xml"/><Relationship Id="rId244" Type="http://schemas.openxmlformats.org/officeDocument/2006/relationships/slide" Target="slides/slide23.xml"/><Relationship Id="rId249" Type="http://schemas.openxmlformats.org/officeDocument/2006/relationships/slide" Target="slides/slide2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39.xml"/><Relationship Id="rId265" Type="http://schemas.openxmlformats.org/officeDocument/2006/relationships/handoutMaster" Target="handoutMasters/handout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Master" Target="slideMasters/slideMaster213.xml"/><Relationship Id="rId218" Type="http://schemas.openxmlformats.org/officeDocument/2006/relationships/slideMaster" Target="slideMasters/slideMaster218.xml"/><Relationship Id="rId234" Type="http://schemas.openxmlformats.org/officeDocument/2006/relationships/slide" Target="slides/slide13.xml"/><Relationship Id="rId239" Type="http://schemas.openxmlformats.org/officeDocument/2006/relationships/slide" Target="slides/slide1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29.xml"/><Relationship Id="rId255" Type="http://schemas.openxmlformats.org/officeDocument/2006/relationships/slide" Target="slides/slide34.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199" Type="http://schemas.openxmlformats.org/officeDocument/2006/relationships/slideMaster" Target="slideMasters/slideMaster199.xml"/><Relationship Id="rId203" Type="http://schemas.openxmlformats.org/officeDocument/2006/relationships/slideMaster" Target="slideMasters/slideMaster203.xml"/><Relationship Id="rId208" Type="http://schemas.openxmlformats.org/officeDocument/2006/relationships/slideMaster" Target="slideMasters/slideMaster208.xml"/><Relationship Id="rId229" Type="http://schemas.openxmlformats.org/officeDocument/2006/relationships/slide" Target="slides/slide8.xml"/><Relationship Id="rId19" Type="http://schemas.openxmlformats.org/officeDocument/2006/relationships/slideMaster" Target="slideMasters/slideMaster19.xml"/><Relationship Id="rId224" Type="http://schemas.openxmlformats.org/officeDocument/2006/relationships/slide" Target="slides/slide3.xml"/><Relationship Id="rId240" Type="http://schemas.openxmlformats.org/officeDocument/2006/relationships/slide" Target="slides/slide19.xml"/><Relationship Id="rId245" Type="http://schemas.openxmlformats.org/officeDocument/2006/relationships/slide" Target="slides/slide24.xml"/><Relationship Id="rId261" Type="http://schemas.openxmlformats.org/officeDocument/2006/relationships/slide" Target="slides/slide40.xml"/><Relationship Id="rId266" Type="http://schemas.openxmlformats.org/officeDocument/2006/relationships/presProps" Target="pres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Master" Target="slideMasters/slideMaster219.xml"/><Relationship Id="rId3" Type="http://schemas.openxmlformats.org/officeDocument/2006/relationships/slideMaster" Target="slideMasters/slideMaster3.xml"/><Relationship Id="rId214" Type="http://schemas.openxmlformats.org/officeDocument/2006/relationships/slideMaster" Target="slideMasters/slideMaster214.xml"/><Relationship Id="rId230" Type="http://schemas.openxmlformats.org/officeDocument/2006/relationships/slide" Target="slides/slide9.xml"/><Relationship Id="rId235" Type="http://schemas.openxmlformats.org/officeDocument/2006/relationships/slide" Target="slides/slide14.xml"/><Relationship Id="rId251" Type="http://schemas.openxmlformats.org/officeDocument/2006/relationships/slide" Target="slides/slide30.xml"/><Relationship Id="rId256" Type="http://schemas.openxmlformats.org/officeDocument/2006/relationships/slide" Target="slides/slide35.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Master" Target="slideMasters/slideMaster209.xml"/><Relationship Id="rId190" Type="http://schemas.openxmlformats.org/officeDocument/2006/relationships/slideMaster" Target="slideMasters/slideMaster190.xml"/><Relationship Id="rId204" Type="http://schemas.openxmlformats.org/officeDocument/2006/relationships/slideMaster" Target="slideMasters/slideMaster204.xml"/><Relationship Id="rId220" Type="http://schemas.openxmlformats.org/officeDocument/2006/relationships/slideMaster" Target="slideMasters/slideMaster220.xml"/><Relationship Id="rId225" Type="http://schemas.openxmlformats.org/officeDocument/2006/relationships/slide" Target="slides/slide4.xml"/><Relationship Id="rId241" Type="http://schemas.openxmlformats.org/officeDocument/2006/relationships/slide" Target="slides/slide20.xml"/><Relationship Id="rId246" Type="http://schemas.openxmlformats.org/officeDocument/2006/relationships/slide" Target="slides/slide25.xml"/><Relationship Id="rId267"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Master" Target="slideMasters/slideMaster210.xml"/><Relationship Id="rId215" Type="http://schemas.openxmlformats.org/officeDocument/2006/relationships/slideMaster" Target="slideMasters/slideMaster215.xml"/><Relationship Id="rId236" Type="http://schemas.openxmlformats.org/officeDocument/2006/relationships/slide" Target="slides/slide15.xml"/><Relationship Id="rId257" Type="http://schemas.openxmlformats.org/officeDocument/2006/relationships/slide" Target="slides/slide36.xml"/><Relationship Id="rId26" Type="http://schemas.openxmlformats.org/officeDocument/2006/relationships/slideMaster" Target="slideMasters/slideMaster26.xml"/><Relationship Id="rId231" Type="http://schemas.openxmlformats.org/officeDocument/2006/relationships/slide" Target="slides/slide10.xml"/><Relationship Id="rId252" Type="http://schemas.openxmlformats.org/officeDocument/2006/relationships/slide" Target="slides/slide3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Master" Target="slideMasters/slideMaster196.xml"/><Relationship Id="rId200" Type="http://schemas.openxmlformats.org/officeDocument/2006/relationships/slideMaster" Target="slideMasters/slideMaster200.xml"/><Relationship Id="rId16" Type="http://schemas.openxmlformats.org/officeDocument/2006/relationships/slideMaster" Target="slideMasters/slideMaster16.xml"/><Relationship Id="rId221" Type="http://schemas.openxmlformats.org/officeDocument/2006/relationships/slideMaster" Target="slideMasters/slideMaster221.xml"/><Relationship Id="rId242" Type="http://schemas.openxmlformats.org/officeDocument/2006/relationships/slide" Target="slides/slide21.xml"/><Relationship Id="rId263" Type="http://schemas.openxmlformats.org/officeDocument/2006/relationships/slide" Target="slides/slide42.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Master" Target="slideMasters/slideMaster211.xml"/><Relationship Id="rId232" Type="http://schemas.openxmlformats.org/officeDocument/2006/relationships/slide" Target="slides/slide11.xml"/><Relationship Id="rId253" Type="http://schemas.openxmlformats.org/officeDocument/2006/relationships/slide" Target="slides/slide3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Master" Target="slideMasters/slideMaster197.xml"/><Relationship Id="rId201" Type="http://schemas.openxmlformats.org/officeDocument/2006/relationships/slideMaster" Target="slideMasters/slideMaster201.xml"/><Relationship Id="rId222" Type="http://schemas.openxmlformats.org/officeDocument/2006/relationships/slide" Target="slides/slide1.xml"/><Relationship Id="rId243" Type="http://schemas.openxmlformats.org/officeDocument/2006/relationships/slide" Target="slides/slide22.xml"/><Relationship Id="rId264" Type="http://schemas.openxmlformats.org/officeDocument/2006/relationships/notesMaster" Target="notesMasters/notesMaster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1" Type="http://schemas.openxmlformats.org/officeDocument/2006/relationships/slideMaster" Target="slideMasters/slideMaster1.xml"/><Relationship Id="rId212" Type="http://schemas.openxmlformats.org/officeDocument/2006/relationships/slideMaster" Target="slideMasters/slideMaster212.xml"/><Relationship Id="rId233" Type="http://schemas.openxmlformats.org/officeDocument/2006/relationships/slide" Target="slides/slide12.xml"/><Relationship Id="rId254" Type="http://schemas.openxmlformats.org/officeDocument/2006/relationships/slide" Target="slides/slide33.xml"/></Relationships>
</file>

<file path=ppt/diagrams/_rels/data1.xml.rels><?xml version="1.0" encoding="UTF-8" standalone="yes"?>
<Relationships xmlns="http://schemas.openxmlformats.org/package/2006/relationships"><Relationship Id="rId8" Type="http://schemas.openxmlformats.org/officeDocument/2006/relationships/hyperlink" Target="http://alexisisdelasfloresdelcampo.blogspot.com/2013/06/to-be-or-not-to-be.html" TargetMode="External"/><Relationship Id="rId13" Type="http://schemas.openxmlformats.org/officeDocument/2006/relationships/image" Target="../media/image38.jpeg"/><Relationship Id="rId18" Type="http://schemas.openxmlformats.org/officeDocument/2006/relationships/hyperlink" Target="http://www.edu.xunta.es/centros/ceipvilaxoan/?q=category/11/93" TargetMode="External"/><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hyperlink" Target="http://thankgoodnessforthegoodones.blogspot.com/2010/02/whoa-youre-not-human.html" TargetMode="External"/><Relationship Id="rId17" Type="http://schemas.openxmlformats.org/officeDocument/2006/relationships/image" Target="../media/image40.png"/><Relationship Id="rId2" Type="http://schemas.openxmlformats.org/officeDocument/2006/relationships/hyperlink" Target="http://proyectayemprende.wikispaces.com/2012.+Decidir+la+forma+jur%C3%ADdica+de+le+empresa." TargetMode="External"/><Relationship Id="rId16" Type="http://schemas.openxmlformats.org/officeDocument/2006/relationships/hyperlink" Target="http://www.devtome.com/doku.php?id=foot_reflexology_to_diagnose_and_cure_what_ails_ya" TargetMode="External"/><Relationship Id="rId1" Type="http://schemas.openxmlformats.org/officeDocument/2006/relationships/image" Target="../media/image32.jpg"/><Relationship Id="rId6" Type="http://schemas.openxmlformats.org/officeDocument/2006/relationships/hyperlink" Target="https://pt.wikipedia.org/wiki/Ficheiro:Milhouse_Van_Houten.png" TargetMode="External"/><Relationship Id="rId11" Type="http://schemas.openxmlformats.org/officeDocument/2006/relationships/image" Target="../media/image37.jpg"/><Relationship Id="rId5" Type="http://schemas.openxmlformats.org/officeDocument/2006/relationships/image" Target="../media/image34.png"/><Relationship Id="rId15" Type="http://schemas.openxmlformats.org/officeDocument/2006/relationships/image" Target="../media/image39.jpg"/><Relationship Id="rId10" Type="http://schemas.openxmlformats.org/officeDocument/2006/relationships/hyperlink" Target="http://gerenciaytributos.blogspot.com/2015/01/iva-no-deducible-por-bienes-no-usados.html" TargetMode="External"/><Relationship Id="rId4" Type="http://schemas.openxmlformats.org/officeDocument/2006/relationships/hyperlink" Target="http://picnicwithants.com/tag/endolymphatic-sac-surgery/" TargetMode="External"/><Relationship Id="rId9" Type="http://schemas.openxmlformats.org/officeDocument/2006/relationships/image" Target="../media/image36.jpg"/><Relationship Id="rId14" Type="http://schemas.openxmlformats.org/officeDocument/2006/relationships/hyperlink" Target="http://skyangel.wikidot.com/incompatible"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alexisisdelasfloresdelcampo.blogspot.com/2013/06/to-be-or-not-to-be.html" TargetMode="External"/><Relationship Id="rId13" Type="http://schemas.openxmlformats.org/officeDocument/2006/relationships/image" Target="../media/image38.jpeg"/><Relationship Id="rId18" Type="http://schemas.openxmlformats.org/officeDocument/2006/relationships/hyperlink" Target="http://www.edu.xunta.es/centros/ceipvilaxoan/?q=category/11/93" TargetMode="External"/><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hyperlink" Target="http://thankgoodnessforthegoodones.blogspot.com/2010/02/whoa-youre-not-human.html" TargetMode="External"/><Relationship Id="rId17" Type="http://schemas.openxmlformats.org/officeDocument/2006/relationships/image" Target="../media/image40.png"/><Relationship Id="rId2" Type="http://schemas.openxmlformats.org/officeDocument/2006/relationships/hyperlink" Target="http://proyectayemprende.wikispaces.com/2012.+Decidir+la+forma+jur%C3%ADdica+de+le+empresa." TargetMode="External"/><Relationship Id="rId16" Type="http://schemas.openxmlformats.org/officeDocument/2006/relationships/hyperlink" Target="http://www.devtome.com/doku.php?id=foot_reflexology_to_diagnose_and_cure_what_ails_ya" TargetMode="External"/><Relationship Id="rId1" Type="http://schemas.openxmlformats.org/officeDocument/2006/relationships/image" Target="../media/image32.jpg"/><Relationship Id="rId6" Type="http://schemas.openxmlformats.org/officeDocument/2006/relationships/hyperlink" Target="https://pt.wikipedia.org/wiki/Ficheiro:Milhouse_Van_Houten.png" TargetMode="External"/><Relationship Id="rId11" Type="http://schemas.openxmlformats.org/officeDocument/2006/relationships/image" Target="../media/image37.jpg"/><Relationship Id="rId5" Type="http://schemas.openxmlformats.org/officeDocument/2006/relationships/image" Target="../media/image34.png"/><Relationship Id="rId15" Type="http://schemas.openxmlformats.org/officeDocument/2006/relationships/image" Target="../media/image39.jpg"/><Relationship Id="rId10" Type="http://schemas.openxmlformats.org/officeDocument/2006/relationships/hyperlink" Target="http://gerenciaytributos.blogspot.com/2015/01/iva-no-deducible-por-bienes-no-usados.html" TargetMode="External"/><Relationship Id="rId4" Type="http://schemas.openxmlformats.org/officeDocument/2006/relationships/hyperlink" Target="http://picnicwithants.com/tag/endolymphatic-sac-surgery/" TargetMode="External"/><Relationship Id="rId9" Type="http://schemas.openxmlformats.org/officeDocument/2006/relationships/image" Target="../media/image36.jpg"/><Relationship Id="rId14" Type="http://schemas.openxmlformats.org/officeDocument/2006/relationships/hyperlink" Target="http://skyangel.wikidot.com/incompatibl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EAE25-907F-4179-A2F7-AB549D2BDFC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4ED5ED3-FF7F-4D58-AF9D-1CFEE0509F71}">
      <dgm:prSet phldrT="[Text]" custT="1"/>
      <dgm:spPr/>
      <dgm:t>
        <a:bodyPr/>
        <a:lstStyle/>
        <a:p>
          <a:r>
            <a:rPr lang="en-US" sz="2000" b="1" baseline="0" dirty="0"/>
            <a:t>Brand New</a:t>
          </a:r>
        </a:p>
      </dgm:t>
    </dgm:pt>
    <dgm:pt modelId="{64A85959-A28C-462B-919E-8452444021DB}" type="parTrans" cxnId="{3B8E501A-3DA1-4376-B622-893D0BE45436}">
      <dgm:prSet/>
      <dgm:spPr/>
      <dgm:t>
        <a:bodyPr/>
        <a:lstStyle/>
        <a:p>
          <a:endParaRPr lang="en-US" sz="2800" baseline="0"/>
        </a:p>
      </dgm:t>
    </dgm:pt>
    <dgm:pt modelId="{6CD16A9B-AFC2-4B5E-A891-71132B85B52A}" type="sibTrans" cxnId="{3B8E501A-3DA1-4376-B622-893D0BE45436}">
      <dgm:prSet/>
      <dgm:spPr/>
      <dgm:t>
        <a:bodyPr/>
        <a:lstStyle/>
        <a:p>
          <a:endParaRPr lang="en-US" sz="2800" baseline="0"/>
        </a:p>
      </dgm:t>
    </dgm:pt>
    <dgm:pt modelId="{39878D4B-818A-46E9-BC39-96D26CE11FBD}">
      <dgm:prSet phldrT="[Text]" custT="1"/>
      <dgm:spPr/>
      <dgm:t>
        <a:bodyPr/>
        <a:lstStyle/>
        <a:p>
          <a:r>
            <a:rPr lang="en-US" sz="2000" b="1" baseline="0" dirty="0"/>
            <a:t>Remote Control</a:t>
          </a:r>
        </a:p>
      </dgm:t>
    </dgm:pt>
    <dgm:pt modelId="{977B7AA6-F0FB-458F-9464-3623B2E2C23A}" type="parTrans" cxnId="{1D019B59-105B-4E69-B612-D99707EF5B2A}">
      <dgm:prSet/>
      <dgm:spPr/>
      <dgm:t>
        <a:bodyPr/>
        <a:lstStyle/>
        <a:p>
          <a:endParaRPr lang="en-US" sz="2800" baseline="0"/>
        </a:p>
      </dgm:t>
    </dgm:pt>
    <dgm:pt modelId="{BDDC2CB8-CC4D-4120-88A1-09E8B9900101}" type="sibTrans" cxnId="{1D019B59-105B-4E69-B612-D99707EF5B2A}">
      <dgm:prSet/>
      <dgm:spPr/>
      <dgm:t>
        <a:bodyPr/>
        <a:lstStyle/>
        <a:p>
          <a:endParaRPr lang="en-US" sz="2800" baseline="0"/>
        </a:p>
      </dgm:t>
    </dgm:pt>
    <dgm:pt modelId="{03A12EDE-DB60-44FF-8762-6E19750C9FAF}">
      <dgm:prSet phldrT="[Text]" custT="1"/>
      <dgm:spPr/>
      <dgm:t>
        <a:bodyPr/>
        <a:lstStyle/>
        <a:p>
          <a:r>
            <a:rPr lang="en-US" sz="2000" b="1" baseline="0" dirty="0"/>
            <a:t>Insecure</a:t>
          </a:r>
        </a:p>
      </dgm:t>
    </dgm:pt>
    <dgm:pt modelId="{E97EFF6E-D39F-402F-ACAD-309EF2B33A71}" type="parTrans" cxnId="{7CFD051F-2904-4273-BEC3-0AB1807BA549}">
      <dgm:prSet/>
      <dgm:spPr/>
      <dgm:t>
        <a:bodyPr/>
        <a:lstStyle/>
        <a:p>
          <a:endParaRPr lang="en-US" sz="2800" baseline="0"/>
        </a:p>
      </dgm:t>
    </dgm:pt>
    <dgm:pt modelId="{25F36B10-7E14-4EA4-B558-A8CDCB011150}" type="sibTrans" cxnId="{7CFD051F-2904-4273-BEC3-0AB1807BA549}">
      <dgm:prSet/>
      <dgm:spPr/>
      <dgm:t>
        <a:bodyPr/>
        <a:lstStyle/>
        <a:p>
          <a:endParaRPr lang="en-US" sz="2800" baseline="0"/>
        </a:p>
      </dgm:t>
    </dgm:pt>
    <dgm:pt modelId="{52A79B91-9AFA-4415-BD2D-D16B435EB0CE}">
      <dgm:prSet phldrT="[Text]" custT="1"/>
      <dgm:spPr/>
      <dgm:t>
        <a:bodyPr/>
        <a:lstStyle/>
        <a:p>
          <a:r>
            <a:rPr lang="en-US" sz="2000" b="1" baseline="0" dirty="0"/>
            <a:t>All-knowing or Indecisive</a:t>
          </a:r>
        </a:p>
      </dgm:t>
    </dgm:pt>
    <dgm:pt modelId="{3BCD0439-D65C-4D54-AE94-45C872C584E7}" type="parTrans" cxnId="{95238482-317A-4707-BA49-516851864B4B}">
      <dgm:prSet/>
      <dgm:spPr/>
      <dgm:t>
        <a:bodyPr/>
        <a:lstStyle/>
        <a:p>
          <a:endParaRPr lang="en-US" sz="2800" baseline="0"/>
        </a:p>
      </dgm:t>
    </dgm:pt>
    <dgm:pt modelId="{0B0D9CBF-06FB-419D-ACFA-2F8BCC5A1FA6}" type="sibTrans" cxnId="{95238482-317A-4707-BA49-516851864B4B}">
      <dgm:prSet/>
      <dgm:spPr/>
      <dgm:t>
        <a:bodyPr/>
        <a:lstStyle/>
        <a:p>
          <a:endParaRPr lang="en-US" sz="2800" baseline="0"/>
        </a:p>
      </dgm:t>
    </dgm:pt>
    <dgm:pt modelId="{D072F052-F0EE-4986-BCE3-65CA958A04FD}">
      <dgm:prSet phldrT="[Text]" custT="1"/>
      <dgm:spPr/>
      <dgm:t>
        <a:bodyPr/>
        <a:lstStyle/>
        <a:p>
          <a:r>
            <a:rPr lang="en-US" sz="2000" b="1" baseline="0" dirty="0"/>
            <a:t>Conflicting Message</a:t>
          </a:r>
        </a:p>
      </dgm:t>
    </dgm:pt>
    <dgm:pt modelId="{5C1F4513-42D4-4E11-BBB0-0DF094C92ED0}" type="parTrans" cxnId="{D9FB57F5-79E3-4E24-BF19-6DBDB9652DFA}">
      <dgm:prSet/>
      <dgm:spPr/>
      <dgm:t>
        <a:bodyPr/>
        <a:lstStyle/>
        <a:p>
          <a:endParaRPr lang="en-US" sz="2800" baseline="0"/>
        </a:p>
      </dgm:t>
    </dgm:pt>
    <dgm:pt modelId="{31FF7B81-4E83-4F8F-AF6C-D85D716036C8}" type="sibTrans" cxnId="{D9FB57F5-79E3-4E24-BF19-6DBDB9652DFA}">
      <dgm:prSet/>
      <dgm:spPr/>
      <dgm:t>
        <a:bodyPr/>
        <a:lstStyle/>
        <a:p>
          <a:endParaRPr lang="en-US" sz="2800" baseline="0"/>
        </a:p>
      </dgm:t>
    </dgm:pt>
    <dgm:pt modelId="{C09BFE2F-0243-48AA-AE7E-F0C4BD108F80}">
      <dgm:prSet phldrT="[Text]" custT="1"/>
      <dgm:spPr/>
      <dgm:t>
        <a:bodyPr/>
        <a:lstStyle/>
        <a:p>
          <a:r>
            <a:rPr lang="en-US" sz="2000" b="1" baseline="0" dirty="0"/>
            <a:t>Long-Winded</a:t>
          </a:r>
        </a:p>
      </dgm:t>
    </dgm:pt>
    <dgm:pt modelId="{7822A165-FEE6-40AA-AEDB-81725EDE1F71}" type="parTrans" cxnId="{DDD9EABF-9DE4-40F0-A0A3-6457B446FA37}">
      <dgm:prSet/>
      <dgm:spPr/>
      <dgm:t>
        <a:bodyPr/>
        <a:lstStyle/>
        <a:p>
          <a:endParaRPr lang="en-US" sz="2800" baseline="0"/>
        </a:p>
      </dgm:t>
    </dgm:pt>
    <dgm:pt modelId="{AA6C3DB0-75EF-4B41-B6AD-F56A2AC01B3F}" type="sibTrans" cxnId="{DDD9EABF-9DE4-40F0-A0A3-6457B446FA37}">
      <dgm:prSet/>
      <dgm:spPr/>
      <dgm:t>
        <a:bodyPr/>
        <a:lstStyle/>
        <a:p>
          <a:endParaRPr lang="en-US" sz="2800" baseline="0"/>
        </a:p>
      </dgm:t>
    </dgm:pt>
    <dgm:pt modelId="{B2D92A91-5EB1-4C28-8A3A-BFBFCF2CD1C0}">
      <dgm:prSet phldrT="[Text]" custT="1"/>
      <dgm:spPr/>
      <dgm:t>
        <a:bodyPr/>
        <a:lstStyle/>
        <a:p>
          <a:r>
            <a:rPr lang="en-US" sz="2000" b="1" baseline="0" dirty="0"/>
            <a:t>Hands-Off</a:t>
          </a:r>
        </a:p>
      </dgm:t>
    </dgm:pt>
    <dgm:pt modelId="{8490BF2D-64B5-4E89-BC29-533B1D74BEE9}" type="parTrans" cxnId="{B177D84C-BB7A-4B17-BE08-6593E9B7E605}">
      <dgm:prSet/>
      <dgm:spPr/>
      <dgm:t>
        <a:bodyPr/>
        <a:lstStyle/>
        <a:p>
          <a:endParaRPr lang="en-US" sz="2800" baseline="0"/>
        </a:p>
      </dgm:t>
    </dgm:pt>
    <dgm:pt modelId="{FF83F5F1-6891-4EED-8FD4-20A73C2AA233}" type="sibTrans" cxnId="{B177D84C-BB7A-4B17-BE08-6593E9B7E605}">
      <dgm:prSet/>
      <dgm:spPr/>
      <dgm:t>
        <a:bodyPr/>
        <a:lstStyle/>
        <a:p>
          <a:endParaRPr lang="en-US" sz="2800" baseline="0"/>
        </a:p>
      </dgm:t>
    </dgm:pt>
    <dgm:pt modelId="{F36C4D8E-6D7B-4B5A-8456-485E33F6A7D0}">
      <dgm:prSet phldrT="[Text]" custT="1"/>
      <dgm:spPr/>
      <dgm:t>
        <a:bodyPr/>
        <a:lstStyle/>
        <a:p>
          <a:r>
            <a:rPr lang="en-US" sz="2000" b="1" baseline="0" dirty="0"/>
            <a:t>Less than Sharp</a:t>
          </a:r>
        </a:p>
      </dgm:t>
    </dgm:pt>
    <dgm:pt modelId="{65598AA8-95F1-4138-ACCB-84E94398235D}" type="parTrans" cxnId="{ED9570DA-41D9-4984-8843-3CB1AD73D8AB}">
      <dgm:prSet/>
      <dgm:spPr/>
      <dgm:t>
        <a:bodyPr/>
        <a:lstStyle/>
        <a:p>
          <a:endParaRPr lang="en-US" sz="2800" baseline="0"/>
        </a:p>
      </dgm:t>
    </dgm:pt>
    <dgm:pt modelId="{89CE2DA8-EE32-457A-8121-D10C1016EFEF}" type="sibTrans" cxnId="{ED9570DA-41D9-4984-8843-3CB1AD73D8AB}">
      <dgm:prSet/>
      <dgm:spPr/>
      <dgm:t>
        <a:bodyPr/>
        <a:lstStyle/>
        <a:p>
          <a:endParaRPr lang="en-US" sz="2800" baseline="0"/>
        </a:p>
      </dgm:t>
    </dgm:pt>
    <dgm:pt modelId="{F4E2BEB3-D46C-4B8B-92ED-768BBE5D0442}">
      <dgm:prSet phldrT="[Text]" custT="1"/>
      <dgm:spPr/>
      <dgm:t>
        <a:bodyPr/>
        <a:lstStyle/>
        <a:p>
          <a:r>
            <a:rPr lang="en-US" sz="2000" b="1" baseline="0" dirty="0"/>
            <a:t>Board of Directors</a:t>
          </a:r>
        </a:p>
      </dgm:t>
    </dgm:pt>
    <dgm:pt modelId="{C1F5C827-D6D4-4F4B-A6CE-FE1652C438E2}" type="parTrans" cxnId="{7F2FEA48-2131-4169-8AB5-AA10AF0F28A2}">
      <dgm:prSet/>
      <dgm:spPr/>
      <dgm:t>
        <a:bodyPr/>
        <a:lstStyle/>
        <a:p>
          <a:endParaRPr lang="en-US" sz="2800" baseline="0"/>
        </a:p>
      </dgm:t>
    </dgm:pt>
    <dgm:pt modelId="{2A86FD95-4D37-43B5-BB16-3AD343156C3C}" type="sibTrans" cxnId="{7F2FEA48-2131-4169-8AB5-AA10AF0F28A2}">
      <dgm:prSet/>
      <dgm:spPr/>
      <dgm:t>
        <a:bodyPr/>
        <a:lstStyle/>
        <a:p>
          <a:endParaRPr lang="en-US" sz="2800" baseline="0"/>
        </a:p>
      </dgm:t>
    </dgm:pt>
    <dgm:pt modelId="{78F8D8BB-FA1C-4299-8A3A-ED40978B9C50}" type="pres">
      <dgm:prSet presAssocID="{06CEAE25-907F-4179-A2F7-AB549D2BDFCC}" presName="Name0" presStyleCnt="0">
        <dgm:presLayoutVars>
          <dgm:dir/>
          <dgm:resizeHandles val="exact"/>
        </dgm:presLayoutVars>
      </dgm:prSet>
      <dgm:spPr/>
      <dgm:t>
        <a:bodyPr/>
        <a:lstStyle/>
        <a:p>
          <a:endParaRPr lang="en-US"/>
        </a:p>
      </dgm:t>
    </dgm:pt>
    <dgm:pt modelId="{764E2ADF-CD60-457A-88D9-CFFE6473EACB}" type="pres">
      <dgm:prSet presAssocID="{14ED5ED3-FF7F-4D58-AF9D-1CFEE0509F71}" presName="compNode" presStyleCnt="0"/>
      <dgm:spPr/>
    </dgm:pt>
    <dgm:pt modelId="{37CF8F13-35F3-4AFD-934D-08794628B841}" type="pres">
      <dgm:prSet presAssocID="{14ED5ED3-FF7F-4D58-AF9D-1CFEE0509F71}" presName="pictRect" presStyleLbl="node1" presStyleIdx="0" presStyleCnt="9" custLinFactNeighborX="266" custLinFactNeighborY="-887"/>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14000" b="-14000"/>
          </a:stretch>
        </a:blipFill>
        <a:ln w="15875">
          <a:solidFill>
            <a:schemeClr val="tx1"/>
          </a:solidFill>
          <a:prstDash val="solid"/>
        </a:ln>
      </dgm:spPr>
      <dgm:t>
        <a:bodyPr/>
        <a:lstStyle/>
        <a:p>
          <a:endParaRPr lang="en-US"/>
        </a:p>
      </dgm:t>
    </dgm:pt>
    <dgm:pt modelId="{8154469A-E58D-41D6-B3B6-A64F4B1C6D52}" type="pres">
      <dgm:prSet presAssocID="{14ED5ED3-FF7F-4D58-AF9D-1CFEE0509F71}" presName="textRect" presStyleLbl="revTx" presStyleIdx="0" presStyleCnt="9">
        <dgm:presLayoutVars>
          <dgm:bulletEnabled val="1"/>
        </dgm:presLayoutVars>
      </dgm:prSet>
      <dgm:spPr/>
      <dgm:t>
        <a:bodyPr/>
        <a:lstStyle/>
        <a:p>
          <a:endParaRPr lang="en-US"/>
        </a:p>
      </dgm:t>
    </dgm:pt>
    <dgm:pt modelId="{403345DB-E53C-449D-8757-31752228E460}" type="pres">
      <dgm:prSet presAssocID="{6CD16A9B-AFC2-4B5E-A891-71132B85B52A}" presName="sibTrans" presStyleLbl="sibTrans2D1" presStyleIdx="0" presStyleCnt="0"/>
      <dgm:spPr/>
      <dgm:t>
        <a:bodyPr/>
        <a:lstStyle/>
        <a:p>
          <a:endParaRPr lang="en-US"/>
        </a:p>
      </dgm:t>
    </dgm:pt>
    <dgm:pt modelId="{FD10DCA2-462B-4B42-BF79-27CA876F555A}" type="pres">
      <dgm:prSet presAssocID="{39878D4B-818A-46E9-BC39-96D26CE11FBD}" presName="compNode" presStyleCnt="0"/>
      <dgm:spPr/>
    </dgm:pt>
    <dgm:pt modelId="{1D873BA3-3093-4596-8AFD-76811612DAE9}" type="pres">
      <dgm:prSet presAssocID="{39878D4B-818A-46E9-BC39-96D26CE11FBD}" presName="pictRect" presStyleLbl="node1" presStyleIdx="1" presStyleCnt="9"/>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1000" r="-1000"/>
          </a:stretch>
        </a:blipFill>
        <a:ln w="15875">
          <a:solidFill>
            <a:schemeClr val="tx1"/>
          </a:solidFill>
          <a:prstDash val="solid"/>
        </a:ln>
      </dgm:spPr>
    </dgm:pt>
    <dgm:pt modelId="{DF21065F-DD98-493A-AA9F-3668D99DECB5}" type="pres">
      <dgm:prSet presAssocID="{39878D4B-818A-46E9-BC39-96D26CE11FBD}" presName="textRect" presStyleLbl="revTx" presStyleIdx="1" presStyleCnt="9">
        <dgm:presLayoutVars>
          <dgm:bulletEnabled val="1"/>
        </dgm:presLayoutVars>
      </dgm:prSet>
      <dgm:spPr/>
      <dgm:t>
        <a:bodyPr/>
        <a:lstStyle/>
        <a:p>
          <a:endParaRPr lang="en-US"/>
        </a:p>
      </dgm:t>
    </dgm:pt>
    <dgm:pt modelId="{3C10F562-0C96-40A4-88B6-4D934CC62373}" type="pres">
      <dgm:prSet presAssocID="{BDDC2CB8-CC4D-4120-88A1-09E8B9900101}" presName="sibTrans" presStyleLbl="sibTrans2D1" presStyleIdx="0" presStyleCnt="0"/>
      <dgm:spPr/>
      <dgm:t>
        <a:bodyPr/>
        <a:lstStyle/>
        <a:p>
          <a:endParaRPr lang="en-US"/>
        </a:p>
      </dgm:t>
    </dgm:pt>
    <dgm:pt modelId="{7FC6A5F8-3E5C-4508-8744-048A7F41C6F3}" type="pres">
      <dgm:prSet presAssocID="{03A12EDE-DB60-44FF-8762-6E19750C9FAF}" presName="compNode" presStyleCnt="0"/>
      <dgm:spPr/>
    </dgm:pt>
    <dgm:pt modelId="{C5BAECD6-46D5-4C2D-89FD-D5DC8DED4D09}" type="pres">
      <dgm:prSet presAssocID="{03A12EDE-DB60-44FF-8762-6E19750C9FAF}" presName="pict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27000" b="-27000"/>
          </a:stretch>
        </a:blipFill>
        <a:ln w="15875">
          <a:solidFill>
            <a:schemeClr val="tx1"/>
          </a:solidFill>
          <a:prstDash val="solid"/>
        </a:ln>
      </dgm:spPr>
    </dgm:pt>
    <dgm:pt modelId="{AB276A99-1426-49A4-93DF-5B0AA21E5466}" type="pres">
      <dgm:prSet presAssocID="{03A12EDE-DB60-44FF-8762-6E19750C9FAF}" presName="textRect" presStyleLbl="revTx" presStyleIdx="2" presStyleCnt="9">
        <dgm:presLayoutVars>
          <dgm:bulletEnabled val="1"/>
        </dgm:presLayoutVars>
      </dgm:prSet>
      <dgm:spPr/>
      <dgm:t>
        <a:bodyPr/>
        <a:lstStyle/>
        <a:p>
          <a:endParaRPr lang="en-US"/>
        </a:p>
      </dgm:t>
    </dgm:pt>
    <dgm:pt modelId="{3E47B9B5-3169-41C5-A10F-911EC2EB7094}" type="pres">
      <dgm:prSet presAssocID="{25F36B10-7E14-4EA4-B558-A8CDCB011150}" presName="sibTrans" presStyleLbl="sibTrans2D1" presStyleIdx="0" presStyleCnt="0"/>
      <dgm:spPr/>
      <dgm:t>
        <a:bodyPr/>
        <a:lstStyle/>
        <a:p>
          <a:endParaRPr lang="en-US"/>
        </a:p>
      </dgm:t>
    </dgm:pt>
    <dgm:pt modelId="{F646FFE5-9AA2-4014-A9C5-A77CDD37DEBA}" type="pres">
      <dgm:prSet presAssocID="{52A79B91-9AFA-4415-BD2D-D16B435EB0CE}" presName="compNode" presStyleCnt="0"/>
      <dgm:spPr/>
    </dgm:pt>
    <dgm:pt modelId="{06DB957C-3896-4563-B627-2A1C7C11A2AC}" type="pres">
      <dgm:prSet presAssocID="{52A79B91-9AFA-4415-BD2D-D16B435EB0CE}" presName="pictRect" presStyleLbl="node1" presStyleIdx="3" presStyleCnt="9"/>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12000" b="-12000"/>
          </a:stretch>
        </a:blipFill>
        <a:ln w="15875">
          <a:solidFill>
            <a:schemeClr val="tx1"/>
          </a:solidFill>
          <a:prstDash val="solid"/>
        </a:ln>
      </dgm:spPr>
    </dgm:pt>
    <dgm:pt modelId="{EDEC4607-02D1-49A5-B072-166F647E9A2A}" type="pres">
      <dgm:prSet presAssocID="{52A79B91-9AFA-4415-BD2D-D16B435EB0CE}" presName="textRect" presStyleLbl="revTx" presStyleIdx="3" presStyleCnt="9">
        <dgm:presLayoutVars>
          <dgm:bulletEnabled val="1"/>
        </dgm:presLayoutVars>
      </dgm:prSet>
      <dgm:spPr/>
      <dgm:t>
        <a:bodyPr/>
        <a:lstStyle/>
        <a:p>
          <a:endParaRPr lang="en-US"/>
        </a:p>
      </dgm:t>
    </dgm:pt>
    <dgm:pt modelId="{6BED922E-83AC-468A-906F-3B4238E09AEA}" type="pres">
      <dgm:prSet presAssocID="{0B0D9CBF-06FB-419D-ACFA-2F8BCC5A1FA6}" presName="sibTrans" presStyleLbl="sibTrans2D1" presStyleIdx="0" presStyleCnt="0"/>
      <dgm:spPr/>
      <dgm:t>
        <a:bodyPr/>
        <a:lstStyle/>
        <a:p>
          <a:endParaRPr lang="en-US"/>
        </a:p>
      </dgm:t>
    </dgm:pt>
    <dgm:pt modelId="{A03A46A5-B5B5-4DDD-BB0F-FC2D2E1E0667}" type="pres">
      <dgm:prSet presAssocID="{D072F052-F0EE-4986-BCE3-65CA958A04FD}" presName="compNode" presStyleCnt="0"/>
      <dgm:spPr/>
    </dgm:pt>
    <dgm:pt modelId="{E14D4F0D-E8BD-4492-93A5-20ED5AD66480}" type="pres">
      <dgm:prSet presAssocID="{D072F052-F0EE-4986-BCE3-65CA958A04FD}" presName="pict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t="-12000" b="-12000"/>
          </a:stretch>
        </a:blipFill>
        <a:ln w="15875">
          <a:solidFill>
            <a:schemeClr val="tx1"/>
          </a:solidFill>
          <a:prstDash val="solid"/>
        </a:ln>
      </dgm:spPr>
    </dgm:pt>
    <dgm:pt modelId="{60390745-D696-401A-B399-70A925D3BCE3}" type="pres">
      <dgm:prSet presAssocID="{D072F052-F0EE-4986-BCE3-65CA958A04FD}" presName="textRect" presStyleLbl="revTx" presStyleIdx="4" presStyleCnt="9">
        <dgm:presLayoutVars>
          <dgm:bulletEnabled val="1"/>
        </dgm:presLayoutVars>
      </dgm:prSet>
      <dgm:spPr/>
      <dgm:t>
        <a:bodyPr/>
        <a:lstStyle/>
        <a:p>
          <a:endParaRPr lang="en-US"/>
        </a:p>
      </dgm:t>
    </dgm:pt>
    <dgm:pt modelId="{2F0F9D08-ED5C-497A-BBE8-4505D1658CFA}" type="pres">
      <dgm:prSet presAssocID="{31FF7B81-4E83-4F8F-AF6C-D85D716036C8}" presName="sibTrans" presStyleLbl="sibTrans2D1" presStyleIdx="0" presStyleCnt="0"/>
      <dgm:spPr/>
      <dgm:t>
        <a:bodyPr/>
        <a:lstStyle/>
        <a:p>
          <a:endParaRPr lang="en-US"/>
        </a:p>
      </dgm:t>
    </dgm:pt>
    <dgm:pt modelId="{33E65058-C19E-43B3-996B-940D8EEE78AF}" type="pres">
      <dgm:prSet presAssocID="{C09BFE2F-0243-48AA-AE7E-F0C4BD108F80}" presName="compNode" presStyleCnt="0"/>
      <dgm:spPr/>
    </dgm:pt>
    <dgm:pt modelId="{652AD622-F8AB-42FA-B501-488CEEB90EA3}" type="pres">
      <dgm:prSet presAssocID="{C09BFE2F-0243-48AA-AE7E-F0C4BD108F80}" presName="pictRect" presStyleLbl="node1" presStyleIdx="5" presStyleCnt="9" custLinFactNeighborY="6939"/>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a:stretch>
            <a:fillRect t="-6000" b="-6000"/>
          </a:stretch>
        </a:blipFill>
        <a:ln w="15875">
          <a:solidFill>
            <a:schemeClr val="tx1"/>
          </a:solidFill>
          <a:prstDash val="solid"/>
        </a:ln>
      </dgm:spPr>
    </dgm:pt>
    <dgm:pt modelId="{3064E053-21C8-440B-8CB1-678C1DF33739}" type="pres">
      <dgm:prSet presAssocID="{C09BFE2F-0243-48AA-AE7E-F0C4BD108F80}" presName="textRect" presStyleLbl="revTx" presStyleIdx="5" presStyleCnt="9" custLinFactNeighborY="52784">
        <dgm:presLayoutVars>
          <dgm:bulletEnabled val="1"/>
        </dgm:presLayoutVars>
      </dgm:prSet>
      <dgm:spPr/>
      <dgm:t>
        <a:bodyPr/>
        <a:lstStyle/>
        <a:p>
          <a:endParaRPr lang="en-US"/>
        </a:p>
      </dgm:t>
    </dgm:pt>
    <dgm:pt modelId="{1F603F66-22E9-4E46-9023-D2E68116A55A}" type="pres">
      <dgm:prSet presAssocID="{AA6C3DB0-75EF-4B41-B6AD-F56A2AC01B3F}" presName="sibTrans" presStyleLbl="sibTrans2D1" presStyleIdx="0" presStyleCnt="0"/>
      <dgm:spPr/>
      <dgm:t>
        <a:bodyPr/>
        <a:lstStyle/>
        <a:p>
          <a:endParaRPr lang="en-US"/>
        </a:p>
      </dgm:t>
    </dgm:pt>
    <dgm:pt modelId="{E1F8C068-9DB7-4DDF-9E53-0D020F071A1A}" type="pres">
      <dgm:prSet presAssocID="{B2D92A91-5EB1-4C28-8A3A-BFBFCF2CD1C0}" presName="compNode" presStyleCnt="0"/>
      <dgm:spPr/>
    </dgm:pt>
    <dgm:pt modelId="{A28D295B-CD5D-4BEF-8CC5-8749CEE0306E}" type="pres">
      <dgm:prSet presAssocID="{B2D92A91-5EB1-4C28-8A3A-BFBFCF2CD1C0}" presName="pictRect" presStyleLbl="node1" presStyleIdx="6" presStyleCnt="9" custLinFactNeighborY="6939"/>
      <dgm:spPr>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rcRect/>
          <a:stretch>
            <a:fillRect t="-17000" b="-17000"/>
          </a:stretch>
        </a:blipFill>
        <a:ln w="15875">
          <a:solidFill>
            <a:schemeClr val="tx1"/>
          </a:solidFill>
          <a:prstDash val="solid"/>
        </a:ln>
      </dgm:spPr>
    </dgm:pt>
    <dgm:pt modelId="{6D17AEE8-8D2E-4552-9377-9AC53CBC4A43}" type="pres">
      <dgm:prSet presAssocID="{B2D92A91-5EB1-4C28-8A3A-BFBFCF2CD1C0}" presName="textRect" presStyleLbl="revTx" presStyleIdx="6" presStyleCnt="9" custLinFactNeighborY="52784">
        <dgm:presLayoutVars>
          <dgm:bulletEnabled val="1"/>
        </dgm:presLayoutVars>
      </dgm:prSet>
      <dgm:spPr/>
      <dgm:t>
        <a:bodyPr/>
        <a:lstStyle/>
        <a:p>
          <a:endParaRPr lang="en-US"/>
        </a:p>
      </dgm:t>
    </dgm:pt>
    <dgm:pt modelId="{2D745FB3-8EF1-4D25-8502-55D9CC7A5D38}" type="pres">
      <dgm:prSet presAssocID="{FF83F5F1-6891-4EED-8FD4-20A73C2AA233}" presName="sibTrans" presStyleLbl="sibTrans2D1" presStyleIdx="0" presStyleCnt="0"/>
      <dgm:spPr/>
      <dgm:t>
        <a:bodyPr/>
        <a:lstStyle/>
        <a:p>
          <a:endParaRPr lang="en-US"/>
        </a:p>
      </dgm:t>
    </dgm:pt>
    <dgm:pt modelId="{DCFF99CB-07D8-44CF-8D3C-EF313CD48FE8}" type="pres">
      <dgm:prSet presAssocID="{F36C4D8E-6D7B-4B5A-8456-485E33F6A7D0}" presName="compNode" presStyleCnt="0"/>
      <dgm:spPr/>
    </dgm:pt>
    <dgm:pt modelId="{922284F7-0C6F-4686-B9E0-0104F1D6D6C0}" type="pres">
      <dgm:prSet presAssocID="{F36C4D8E-6D7B-4B5A-8456-485E33F6A7D0}" presName="pictRect" presStyleLbl="node1" presStyleIdx="7" presStyleCnt="9" custLinFactNeighborY="6939"/>
      <dgm:spPr>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a:stretch>
            <a:fillRect l="-5000" r="-5000"/>
          </a:stretch>
        </a:blipFill>
        <a:ln w="15875">
          <a:solidFill>
            <a:schemeClr val="tx1"/>
          </a:solidFill>
          <a:prstDash val="solid"/>
        </a:ln>
      </dgm:spPr>
    </dgm:pt>
    <dgm:pt modelId="{BAA817C8-28F3-4273-949F-11B65F3D6EBB}" type="pres">
      <dgm:prSet presAssocID="{F36C4D8E-6D7B-4B5A-8456-485E33F6A7D0}" presName="textRect" presStyleLbl="revTx" presStyleIdx="7" presStyleCnt="9" custLinFactNeighborY="52784">
        <dgm:presLayoutVars>
          <dgm:bulletEnabled val="1"/>
        </dgm:presLayoutVars>
      </dgm:prSet>
      <dgm:spPr/>
      <dgm:t>
        <a:bodyPr/>
        <a:lstStyle/>
        <a:p>
          <a:endParaRPr lang="en-US"/>
        </a:p>
      </dgm:t>
    </dgm:pt>
    <dgm:pt modelId="{72C0C05D-0ACB-40FD-BDC5-54A7D90A3497}" type="pres">
      <dgm:prSet presAssocID="{89CE2DA8-EE32-457A-8121-D10C1016EFEF}" presName="sibTrans" presStyleLbl="sibTrans2D1" presStyleIdx="0" presStyleCnt="0"/>
      <dgm:spPr/>
      <dgm:t>
        <a:bodyPr/>
        <a:lstStyle/>
        <a:p>
          <a:endParaRPr lang="en-US"/>
        </a:p>
      </dgm:t>
    </dgm:pt>
    <dgm:pt modelId="{509F5329-9767-4999-A90D-08907887FB14}" type="pres">
      <dgm:prSet presAssocID="{F4E2BEB3-D46C-4B8B-92ED-768BBE5D0442}" presName="compNode" presStyleCnt="0"/>
      <dgm:spPr/>
    </dgm:pt>
    <dgm:pt modelId="{958550B5-EE22-4B39-8E89-012E45BBADE7}" type="pres">
      <dgm:prSet presAssocID="{F4E2BEB3-D46C-4B8B-92ED-768BBE5D0442}" presName="pictRect" presStyleLbl="node1" presStyleIdx="8" presStyleCnt="9" custLinFactNeighborY="6939"/>
      <dgm:spPr>
        <a:blipFill>
          <a:blip xmlns:r="http://schemas.openxmlformats.org/officeDocument/2006/relationships" r:embed="rId17">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rcRect/>
          <a:stretch>
            <a:fillRect t="-5000" b="-5000"/>
          </a:stretch>
        </a:blipFill>
        <a:ln w="15875">
          <a:solidFill>
            <a:schemeClr val="tx1"/>
          </a:solidFill>
          <a:prstDash val="solid"/>
        </a:ln>
      </dgm:spPr>
      <dgm:t>
        <a:bodyPr/>
        <a:lstStyle/>
        <a:p>
          <a:endParaRPr lang="en-US"/>
        </a:p>
      </dgm:t>
    </dgm:pt>
    <dgm:pt modelId="{327BEBE3-3908-4C0C-9109-C97AFE3FDE30}" type="pres">
      <dgm:prSet presAssocID="{F4E2BEB3-D46C-4B8B-92ED-768BBE5D0442}" presName="textRect" presStyleLbl="revTx" presStyleIdx="8" presStyleCnt="9" custLinFactNeighborY="52784">
        <dgm:presLayoutVars>
          <dgm:bulletEnabled val="1"/>
        </dgm:presLayoutVars>
      </dgm:prSet>
      <dgm:spPr/>
      <dgm:t>
        <a:bodyPr/>
        <a:lstStyle/>
        <a:p>
          <a:endParaRPr lang="en-US"/>
        </a:p>
      </dgm:t>
    </dgm:pt>
  </dgm:ptLst>
  <dgm:cxnLst>
    <dgm:cxn modelId="{961C4523-4EF1-4E4F-8E09-A9C113F4375B}" type="presOf" srcId="{FF83F5F1-6891-4EED-8FD4-20A73C2AA233}" destId="{2D745FB3-8EF1-4D25-8502-55D9CC7A5D38}" srcOrd="0" destOrd="0" presId="urn:microsoft.com/office/officeart/2005/8/layout/pList1"/>
    <dgm:cxn modelId="{3B8E501A-3DA1-4376-B622-893D0BE45436}" srcId="{06CEAE25-907F-4179-A2F7-AB549D2BDFCC}" destId="{14ED5ED3-FF7F-4D58-AF9D-1CFEE0509F71}" srcOrd="0" destOrd="0" parTransId="{64A85959-A28C-462B-919E-8452444021DB}" sibTransId="{6CD16A9B-AFC2-4B5E-A891-71132B85B52A}"/>
    <dgm:cxn modelId="{D9FB57F5-79E3-4E24-BF19-6DBDB9652DFA}" srcId="{06CEAE25-907F-4179-A2F7-AB549D2BDFCC}" destId="{D072F052-F0EE-4986-BCE3-65CA958A04FD}" srcOrd="4" destOrd="0" parTransId="{5C1F4513-42D4-4E11-BBB0-0DF094C92ED0}" sibTransId="{31FF7B81-4E83-4F8F-AF6C-D85D716036C8}"/>
    <dgm:cxn modelId="{BAB1835A-D334-4C1F-890D-F4325FCFC772}" type="presOf" srcId="{25F36B10-7E14-4EA4-B558-A8CDCB011150}" destId="{3E47B9B5-3169-41C5-A10F-911EC2EB7094}" srcOrd="0" destOrd="0" presId="urn:microsoft.com/office/officeart/2005/8/layout/pList1"/>
    <dgm:cxn modelId="{DDD9EABF-9DE4-40F0-A0A3-6457B446FA37}" srcId="{06CEAE25-907F-4179-A2F7-AB549D2BDFCC}" destId="{C09BFE2F-0243-48AA-AE7E-F0C4BD108F80}" srcOrd="5" destOrd="0" parTransId="{7822A165-FEE6-40AA-AEDB-81725EDE1F71}" sibTransId="{AA6C3DB0-75EF-4B41-B6AD-F56A2AC01B3F}"/>
    <dgm:cxn modelId="{2F140394-8482-4162-92A5-36D50C594C9B}" type="presOf" srcId="{03A12EDE-DB60-44FF-8762-6E19750C9FAF}" destId="{AB276A99-1426-49A4-93DF-5B0AA21E5466}" srcOrd="0" destOrd="0" presId="urn:microsoft.com/office/officeart/2005/8/layout/pList1"/>
    <dgm:cxn modelId="{47A2D6C1-8216-4DEF-977D-164EC7CC9312}" type="presOf" srcId="{6CD16A9B-AFC2-4B5E-A891-71132B85B52A}" destId="{403345DB-E53C-449D-8757-31752228E460}" srcOrd="0" destOrd="0" presId="urn:microsoft.com/office/officeart/2005/8/layout/pList1"/>
    <dgm:cxn modelId="{82EE3115-6340-4A31-8846-664960F806E1}" type="presOf" srcId="{BDDC2CB8-CC4D-4120-88A1-09E8B9900101}" destId="{3C10F562-0C96-40A4-88B6-4D934CC62373}" srcOrd="0" destOrd="0" presId="urn:microsoft.com/office/officeart/2005/8/layout/pList1"/>
    <dgm:cxn modelId="{D92D677C-2A7A-4B33-8031-441608DEE0D4}" type="presOf" srcId="{31FF7B81-4E83-4F8F-AF6C-D85D716036C8}" destId="{2F0F9D08-ED5C-497A-BBE8-4505D1658CFA}" srcOrd="0" destOrd="0" presId="urn:microsoft.com/office/officeart/2005/8/layout/pList1"/>
    <dgm:cxn modelId="{995AA1D6-4CD5-49D1-B4D0-65F7FE859056}" type="presOf" srcId="{14ED5ED3-FF7F-4D58-AF9D-1CFEE0509F71}" destId="{8154469A-E58D-41D6-B3B6-A64F4B1C6D52}" srcOrd="0" destOrd="0" presId="urn:microsoft.com/office/officeart/2005/8/layout/pList1"/>
    <dgm:cxn modelId="{6DEED24A-A724-4B0F-AF09-288E792F82D0}" type="presOf" srcId="{0B0D9CBF-06FB-419D-ACFA-2F8BCC5A1FA6}" destId="{6BED922E-83AC-468A-906F-3B4238E09AEA}" srcOrd="0" destOrd="0" presId="urn:microsoft.com/office/officeart/2005/8/layout/pList1"/>
    <dgm:cxn modelId="{7CFD051F-2904-4273-BEC3-0AB1807BA549}" srcId="{06CEAE25-907F-4179-A2F7-AB549D2BDFCC}" destId="{03A12EDE-DB60-44FF-8762-6E19750C9FAF}" srcOrd="2" destOrd="0" parTransId="{E97EFF6E-D39F-402F-ACAD-309EF2B33A71}" sibTransId="{25F36B10-7E14-4EA4-B558-A8CDCB011150}"/>
    <dgm:cxn modelId="{7F2FEA48-2131-4169-8AB5-AA10AF0F28A2}" srcId="{06CEAE25-907F-4179-A2F7-AB549D2BDFCC}" destId="{F4E2BEB3-D46C-4B8B-92ED-768BBE5D0442}" srcOrd="8" destOrd="0" parTransId="{C1F5C827-D6D4-4F4B-A6CE-FE1652C438E2}" sibTransId="{2A86FD95-4D37-43B5-BB16-3AD343156C3C}"/>
    <dgm:cxn modelId="{18C4A9A0-7F06-43E0-89AC-4BFC20E33700}" type="presOf" srcId="{B2D92A91-5EB1-4C28-8A3A-BFBFCF2CD1C0}" destId="{6D17AEE8-8D2E-4552-9377-9AC53CBC4A43}" srcOrd="0" destOrd="0" presId="urn:microsoft.com/office/officeart/2005/8/layout/pList1"/>
    <dgm:cxn modelId="{B177D84C-BB7A-4B17-BE08-6593E9B7E605}" srcId="{06CEAE25-907F-4179-A2F7-AB549D2BDFCC}" destId="{B2D92A91-5EB1-4C28-8A3A-BFBFCF2CD1C0}" srcOrd="6" destOrd="0" parTransId="{8490BF2D-64B5-4E89-BC29-533B1D74BEE9}" sibTransId="{FF83F5F1-6891-4EED-8FD4-20A73C2AA233}"/>
    <dgm:cxn modelId="{F86C6CD2-A796-4F82-A8C9-964D52D84F2A}" type="presOf" srcId="{AA6C3DB0-75EF-4B41-B6AD-F56A2AC01B3F}" destId="{1F603F66-22E9-4E46-9023-D2E68116A55A}" srcOrd="0" destOrd="0" presId="urn:microsoft.com/office/officeart/2005/8/layout/pList1"/>
    <dgm:cxn modelId="{E656712A-A530-4762-A839-C5396F181BB7}" type="presOf" srcId="{39878D4B-818A-46E9-BC39-96D26CE11FBD}" destId="{DF21065F-DD98-493A-AA9F-3668D99DECB5}" srcOrd="0" destOrd="0" presId="urn:microsoft.com/office/officeart/2005/8/layout/pList1"/>
    <dgm:cxn modelId="{A9F2C167-F084-42B3-BD3A-477CD070A982}" type="presOf" srcId="{06CEAE25-907F-4179-A2F7-AB549D2BDFCC}" destId="{78F8D8BB-FA1C-4299-8A3A-ED40978B9C50}" srcOrd="0" destOrd="0" presId="urn:microsoft.com/office/officeart/2005/8/layout/pList1"/>
    <dgm:cxn modelId="{701BE254-7C44-4AD9-B28A-D3872E898047}" type="presOf" srcId="{89CE2DA8-EE32-457A-8121-D10C1016EFEF}" destId="{72C0C05D-0ACB-40FD-BDC5-54A7D90A3497}" srcOrd="0" destOrd="0" presId="urn:microsoft.com/office/officeart/2005/8/layout/pList1"/>
    <dgm:cxn modelId="{ED9570DA-41D9-4984-8843-3CB1AD73D8AB}" srcId="{06CEAE25-907F-4179-A2F7-AB549D2BDFCC}" destId="{F36C4D8E-6D7B-4B5A-8456-485E33F6A7D0}" srcOrd="7" destOrd="0" parTransId="{65598AA8-95F1-4138-ACCB-84E94398235D}" sibTransId="{89CE2DA8-EE32-457A-8121-D10C1016EFEF}"/>
    <dgm:cxn modelId="{645AF470-1B54-4305-9E14-AFE8C679BB08}" type="presOf" srcId="{52A79B91-9AFA-4415-BD2D-D16B435EB0CE}" destId="{EDEC4607-02D1-49A5-B072-166F647E9A2A}" srcOrd="0" destOrd="0" presId="urn:microsoft.com/office/officeart/2005/8/layout/pList1"/>
    <dgm:cxn modelId="{1D019B59-105B-4E69-B612-D99707EF5B2A}" srcId="{06CEAE25-907F-4179-A2F7-AB549D2BDFCC}" destId="{39878D4B-818A-46E9-BC39-96D26CE11FBD}" srcOrd="1" destOrd="0" parTransId="{977B7AA6-F0FB-458F-9464-3623B2E2C23A}" sibTransId="{BDDC2CB8-CC4D-4120-88A1-09E8B9900101}"/>
    <dgm:cxn modelId="{FF8B9BC9-7287-403D-A620-222B74F4EFED}" type="presOf" srcId="{F36C4D8E-6D7B-4B5A-8456-485E33F6A7D0}" destId="{BAA817C8-28F3-4273-949F-11B65F3D6EBB}" srcOrd="0" destOrd="0" presId="urn:microsoft.com/office/officeart/2005/8/layout/pList1"/>
    <dgm:cxn modelId="{1136AC71-D998-437E-8BFB-CACA61BD2EF0}" type="presOf" srcId="{C09BFE2F-0243-48AA-AE7E-F0C4BD108F80}" destId="{3064E053-21C8-440B-8CB1-678C1DF33739}" srcOrd="0" destOrd="0" presId="urn:microsoft.com/office/officeart/2005/8/layout/pList1"/>
    <dgm:cxn modelId="{5C0BCAD4-67FB-4657-B3B1-75249121F2F4}" type="presOf" srcId="{D072F052-F0EE-4986-BCE3-65CA958A04FD}" destId="{60390745-D696-401A-B399-70A925D3BCE3}" srcOrd="0" destOrd="0" presId="urn:microsoft.com/office/officeart/2005/8/layout/pList1"/>
    <dgm:cxn modelId="{B8B5AE2B-2238-432C-8D8E-CE30A9314E75}" type="presOf" srcId="{F4E2BEB3-D46C-4B8B-92ED-768BBE5D0442}" destId="{327BEBE3-3908-4C0C-9109-C97AFE3FDE30}" srcOrd="0" destOrd="0" presId="urn:microsoft.com/office/officeart/2005/8/layout/pList1"/>
    <dgm:cxn modelId="{95238482-317A-4707-BA49-516851864B4B}" srcId="{06CEAE25-907F-4179-A2F7-AB549D2BDFCC}" destId="{52A79B91-9AFA-4415-BD2D-D16B435EB0CE}" srcOrd="3" destOrd="0" parTransId="{3BCD0439-D65C-4D54-AE94-45C872C584E7}" sibTransId="{0B0D9CBF-06FB-419D-ACFA-2F8BCC5A1FA6}"/>
    <dgm:cxn modelId="{5D098BB7-EDF9-4F63-B51E-A9C302002180}" type="presParOf" srcId="{78F8D8BB-FA1C-4299-8A3A-ED40978B9C50}" destId="{764E2ADF-CD60-457A-88D9-CFFE6473EACB}" srcOrd="0" destOrd="0" presId="urn:microsoft.com/office/officeart/2005/8/layout/pList1"/>
    <dgm:cxn modelId="{9BF4FD0B-325E-4580-847B-DC8C3D56D079}" type="presParOf" srcId="{764E2ADF-CD60-457A-88D9-CFFE6473EACB}" destId="{37CF8F13-35F3-4AFD-934D-08794628B841}" srcOrd="0" destOrd="0" presId="urn:microsoft.com/office/officeart/2005/8/layout/pList1"/>
    <dgm:cxn modelId="{3CE164A7-BD47-4A7A-915A-119EA2CB0ED7}" type="presParOf" srcId="{764E2ADF-CD60-457A-88D9-CFFE6473EACB}" destId="{8154469A-E58D-41D6-B3B6-A64F4B1C6D52}" srcOrd="1" destOrd="0" presId="urn:microsoft.com/office/officeart/2005/8/layout/pList1"/>
    <dgm:cxn modelId="{BA33544E-F0FC-47A2-BB74-FB8220B2D079}" type="presParOf" srcId="{78F8D8BB-FA1C-4299-8A3A-ED40978B9C50}" destId="{403345DB-E53C-449D-8757-31752228E460}" srcOrd="1" destOrd="0" presId="urn:microsoft.com/office/officeart/2005/8/layout/pList1"/>
    <dgm:cxn modelId="{11AD1CE7-4750-41AA-8433-3A02C950674E}" type="presParOf" srcId="{78F8D8BB-FA1C-4299-8A3A-ED40978B9C50}" destId="{FD10DCA2-462B-4B42-BF79-27CA876F555A}" srcOrd="2" destOrd="0" presId="urn:microsoft.com/office/officeart/2005/8/layout/pList1"/>
    <dgm:cxn modelId="{C0C9481E-E8C3-4DAA-AE07-443CE9935B51}" type="presParOf" srcId="{FD10DCA2-462B-4B42-BF79-27CA876F555A}" destId="{1D873BA3-3093-4596-8AFD-76811612DAE9}" srcOrd="0" destOrd="0" presId="urn:microsoft.com/office/officeart/2005/8/layout/pList1"/>
    <dgm:cxn modelId="{9C0D4BFE-1DA3-4A70-A2F4-A67577C09709}" type="presParOf" srcId="{FD10DCA2-462B-4B42-BF79-27CA876F555A}" destId="{DF21065F-DD98-493A-AA9F-3668D99DECB5}" srcOrd="1" destOrd="0" presId="urn:microsoft.com/office/officeart/2005/8/layout/pList1"/>
    <dgm:cxn modelId="{E2DD0C4C-FCB1-4252-BEC8-0BD8B5CB949D}" type="presParOf" srcId="{78F8D8BB-FA1C-4299-8A3A-ED40978B9C50}" destId="{3C10F562-0C96-40A4-88B6-4D934CC62373}" srcOrd="3" destOrd="0" presId="urn:microsoft.com/office/officeart/2005/8/layout/pList1"/>
    <dgm:cxn modelId="{B49E2E3C-77FE-429B-9467-14D3786E6C22}" type="presParOf" srcId="{78F8D8BB-FA1C-4299-8A3A-ED40978B9C50}" destId="{7FC6A5F8-3E5C-4508-8744-048A7F41C6F3}" srcOrd="4" destOrd="0" presId="urn:microsoft.com/office/officeart/2005/8/layout/pList1"/>
    <dgm:cxn modelId="{D817FFE6-2ABB-452E-BEAB-39E1A41F5B0B}" type="presParOf" srcId="{7FC6A5F8-3E5C-4508-8744-048A7F41C6F3}" destId="{C5BAECD6-46D5-4C2D-89FD-D5DC8DED4D09}" srcOrd="0" destOrd="0" presId="urn:microsoft.com/office/officeart/2005/8/layout/pList1"/>
    <dgm:cxn modelId="{04BE2226-5FD1-4E87-A93D-FB5B45CE6797}" type="presParOf" srcId="{7FC6A5F8-3E5C-4508-8744-048A7F41C6F3}" destId="{AB276A99-1426-49A4-93DF-5B0AA21E5466}" srcOrd="1" destOrd="0" presId="urn:microsoft.com/office/officeart/2005/8/layout/pList1"/>
    <dgm:cxn modelId="{B59E61DB-A218-491C-BBD7-C241F4CFEE30}" type="presParOf" srcId="{78F8D8BB-FA1C-4299-8A3A-ED40978B9C50}" destId="{3E47B9B5-3169-41C5-A10F-911EC2EB7094}" srcOrd="5" destOrd="0" presId="urn:microsoft.com/office/officeart/2005/8/layout/pList1"/>
    <dgm:cxn modelId="{0F5B4142-B695-4C83-AA31-4179336B9B13}" type="presParOf" srcId="{78F8D8BB-FA1C-4299-8A3A-ED40978B9C50}" destId="{F646FFE5-9AA2-4014-A9C5-A77CDD37DEBA}" srcOrd="6" destOrd="0" presId="urn:microsoft.com/office/officeart/2005/8/layout/pList1"/>
    <dgm:cxn modelId="{43CF0D7F-17A2-4900-91A8-9F5493CB814F}" type="presParOf" srcId="{F646FFE5-9AA2-4014-A9C5-A77CDD37DEBA}" destId="{06DB957C-3896-4563-B627-2A1C7C11A2AC}" srcOrd="0" destOrd="0" presId="urn:microsoft.com/office/officeart/2005/8/layout/pList1"/>
    <dgm:cxn modelId="{8C4FA265-41ED-43A6-8759-28780B75F14D}" type="presParOf" srcId="{F646FFE5-9AA2-4014-A9C5-A77CDD37DEBA}" destId="{EDEC4607-02D1-49A5-B072-166F647E9A2A}" srcOrd="1" destOrd="0" presId="urn:microsoft.com/office/officeart/2005/8/layout/pList1"/>
    <dgm:cxn modelId="{5F5199DA-A832-432D-9C81-F7EFE53E7A89}" type="presParOf" srcId="{78F8D8BB-FA1C-4299-8A3A-ED40978B9C50}" destId="{6BED922E-83AC-468A-906F-3B4238E09AEA}" srcOrd="7" destOrd="0" presId="urn:microsoft.com/office/officeart/2005/8/layout/pList1"/>
    <dgm:cxn modelId="{493553BF-FF52-43AA-86A2-698DF7569389}" type="presParOf" srcId="{78F8D8BB-FA1C-4299-8A3A-ED40978B9C50}" destId="{A03A46A5-B5B5-4DDD-BB0F-FC2D2E1E0667}" srcOrd="8" destOrd="0" presId="urn:microsoft.com/office/officeart/2005/8/layout/pList1"/>
    <dgm:cxn modelId="{F3EC765E-3BD4-4AA7-B74F-D4EA7E7CABC2}" type="presParOf" srcId="{A03A46A5-B5B5-4DDD-BB0F-FC2D2E1E0667}" destId="{E14D4F0D-E8BD-4492-93A5-20ED5AD66480}" srcOrd="0" destOrd="0" presId="urn:microsoft.com/office/officeart/2005/8/layout/pList1"/>
    <dgm:cxn modelId="{2C2CAC9B-B9F7-43F1-B312-1BBFC95EDF1F}" type="presParOf" srcId="{A03A46A5-B5B5-4DDD-BB0F-FC2D2E1E0667}" destId="{60390745-D696-401A-B399-70A925D3BCE3}" srcOrd="1" destOrd="0" presId="urn:microsoft.com/office/officeart/2005/8/layout/pList1"/>
    <dgm:cxn modelId="{D8DC2AAE-AA39-4B24-BCAF-A427157956EB}" type="presParOf" srcId="{78F8D8BB-FA1C-4299-8A3A-ED40978B9C50}" destId="{2F0F9D08-ED5C-497A-BBE8-4505D1658CFA}" srcOrd="9" destOrd="0" presId="urn:microsoft.com/office/officeart/2005/8/layout/pList1"/>
    <dgm:cxn modelId="{17404FB6-24EE-4786-B06D-CB8D1D62E56A}" type="presParOf" srcId="{78F8D8BB-FA1C-4299-8A3A-ED40978B9C50}" destId="{33E65058-C19E-43B3-996B-940D8EEE78AF}" srcOrd="10" destOrd="0" presId="urn:microsoft.com/office/officeart/2005/8/layout/pList1"/>
    <dgm:cxn modelId="{F0B1C734-0204-4213-86DF-990B08AE93A4}" type="presParOf" srcId="{33E65058-C19E-43B3-996B-940D8EEE78AF}" destId="{652AD622-F8AB-42FA-B501-488CEEB90EA3}" srcOrd="0" destOrd="0" presId="urn:microsoft.com/office/officeart/2005/8/layout/pList1"/>
    <dgm:cxn modelId="{48E18DE8-8816-456A-881D-4E36E6962CD3}" type="presParOf" srcId="{33E65058-C19E-43B3-996B-940D8EEE78AF}" destId="{3064E053-21C8-440B-8CB1-678C1DF33739}" srcOrd="1" destOrd="0" presId="urn:microsoft.com/office/officeart/2005/8/layout/pList1"/>
    <dgm:cxn modelId="{A4109A4C-66B3-42FB-A187-9E7516290B6E}" type="presParOf" srcId="{78F8D8BB-FA1C-4299-8A3A-ED40978B9C50}" destId="{1F603F66-22E9-4E46-9023-D2E68116A55A}" srcOrd="11" destOrd="0" presId="urn:microsoft.com/office/officeart/2005/8/layout/pList1"/>
    <dgm:cxn modelId="{599DDB0F-B4EE-4745-BC22-CCAA20CBF449}" type="presParOf" srcId="{78F8D8BB-FA1C-4299-8A3A-ED40978B9C50}" destId="{E1F8C068-9DB7-4DDF-9E53-0D020F071A1A}" srcOrd="12" destOrd="0" presId="urn:microsoft.com/office/officeart/2005/8/layout/pList1"/>
    <dgm:cxn modelId="{4B7121A0-29D5-4B00-AED4-28001F6EF8CD}" type="presParOf" srcId="{E1F8C068-9DB7-4DDF-9E53-0D020F071A1A}" destId="{A28D295B-CD5D-4BEF-8CC5-8749CEE0306E}" srcOrd="0" destOrd="0" presId="urn:microsoft.com/office/officeart/2005/8/layout/pList1"/>
    <dgm:cxn modelId="{FBF7EAF1-1457-45CB-A6EB-14CF1B3D06D5}" type="presParOf" srcId="{E1F8C068-9DB7-4DDF-9E53-0D020F071A1A}" destId="{6D17AEE8-8D2E-4552-9377-9AC53CBC4A43}" srcOrd="1" destOrd="0" presId="urn:microsoft.com/office/officeart/2005/8/layout/pList1"/>
    <dgm:cxn modelId="{AB0DEC70-5C24-4133-9457-EF12BC82901C}" type="presParOf" srcId="{78F8D8BB-FA1C-4299-8A3A-ED40978B9C50}" destId="{2D745FB3-8EF1-4D25-8502-55D9CC7A5D38}" srcOrd="13" destOrd="0" presId="urn:microsoft.com/office/officeart/2005/8/layout/pList1"/>
    <dgm:cxn modelId="{0823F405-045F-4349-8CBB-88FDBB9C089B}" type="presParOf" srcId="{78F8D8BB-FA1C-4299-8A3A-ED40978B9C50}" destId="{DCFF99CB-07D8-44CF-8D3C-EF313CD48FE8}" srcOrd="14" destOrd="0" presId="urn:microsoft.com/office/officeart/2005/8/layout/pList1"/>
    <dgm:cxn modelId="{C8AF9233-D30D-427F-A306-41B53C5A1DEE}" type="presParOf" srcId="{DCFF99CB-07D8-44CF-8D3C-EF313CD48FE8}" destId="{922284F7-0C6F-4686-B9E0-0104F1D6D6C0}" srcOrd="0" destOrd="0" presId="urn:microsoft.com/office/officeart/2005/8/layout/pList1"/>
    <dgm:cxn modelId="{8CA064F9-466E-4E9C-86AE-B3D70ED2FD38}" type="presParOf" srcId="{DCFF99CB-07D8-44CF-8D3C-EF313CD48FE8}" destId="{BAA817C8-28F3-4273-949F-11B65F3D6EBB}" srcOrd="1" destOrd="0" presId="urn:microsoft.com/office/officeart/2005/8/layout/pList1"/>
    <dgm:cxn modelId="{3CAEB8F2-55A2-454E-A797-3D919C439DFF}" type="presParOf" srcId="{78F8D8BB-FA1C-4299-8A3A-ED40978B9C50}" destId="{72C0C05D-0ACB-40FD-BDC5-54A7D90A3497}" srcOrd="15" destOrd="0" presId="urn:microsoft.com/office/officeart/2005/8/layout/pList1"/>
    <dgm:cxn modelId="{D1FD525D-76EE-4377-8757-EB76E79A99AF}" type="presParOf" srcId="{78F8D8BB-FA1C-4299-8A3A-ED40978B9C50}" destId="{509F5329-9767-4999-A90D-08907887FB14}" srcOrd="16" destOrd="0" presId="urn:microsoft.com/office/officeart/2005/8/layout/pList1"/>
    <dgm:cxn modelId="{3872F8FA-5292-4082-8064-F43C63A5DA6D}" type="presParOf" srcId="{509F5329-9767-4999-A90D-08907887FB14}" destId="{958550B5-EE22-4B39-8E89-012E45BBADE7}" srcOrd="0" destOrd="0" presId="urn:microsoft.com/office/officeart/2005/8/layout/pList1"/>
    <dgm:cxn modelId="{6D2DDB3D-6538-4137-96B9-7D1F512B22D0}" type="presParOf" srcId="{509F5329-9767-4999-A90D-08907887FB14}" destId="{327BEBE3-3908-4C0C-9109-C97AFE3FDE3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59FB9-787E-49B1-B673-0B71A48EC7F5}" type="doc">
      <dgm:prSet loTypeId="urn:microsoft.com/office/officeart/2005/8/layout/cycle8" loCatId="cycle" qsTypeId="urn:microsoft.com/office/officeart/2005/8/quickstyle/simple4" qsCatId="simple" csTypeId="urn:microsoft.com/office/officeart/2005/8/colors/colorful5" csCatId="colorful" phldr="1"/>
      <dgm:spPr/>
    </dgm:pt>
    <dgm:pt modelId="{CC22A74E-2C91-4F27-8FDF-0914691A3A9D}">
      <dgm:prSet phldrT="[Text]"/>
      <dgm:spPr/>
      <dgm:t>
        <a:bodyPr/>
        <a:lstStyle/>
        <a:p>
          <a:r>
            <a:rPr lang="en-US" dirty="0"/>
            <a:t>You</a:t>
          </a:r>
        </a:p>
      </dgm:t>
    </dgm:pt>
    <dgm:pt modelId="{62570E1F-DFD1-4656-966A-16C690D88708}" type="parTrans" cxnId="{08EAE225-029C-4DA5-922C-EC7C8D786FE1}">
      <dgm:prSet/>
      <dgm:spPr/>
      <dgm:t>
        <a:bodyPr/>
        <a:lstStyle/>
        <a:p>
          <a:endParaRPr lang="en-US"/>
        </a:p>
      </dgm:t>
    </dgm:pt>
    <dgm:pt modelId="{DFB62FD3-B0C7-46E1-A440-3F46DC5B22B1}" type="sibTrans" cxnId="{08EAE225-029C-4DA5-922C-EC7C8D786FE1}">
      <dgm:prSet/>
      <dgm:spPr/>
      <dgm:t>
        <a:bodyPr/>
        <a:lstStyle/>
        <a:p>
          <a:endParaRPr lang="en-US"/>
        </a:p>
      </dgm:t>
    </dgm:pt>
    <dgm:pt modelId="{4ABFC446-BD59-4177-8CF7-CA7616D2B2B0}">
      <dgm:prSet phldrT="[Text]"/>
      <dgm:spPr/>
      <dgm:t>
        <a:bodyPr/>
        <a:lstStyle/>
        <a:p>
          <a:r>
            <a:rPr lang="en-US" dirty="0"/>
            <a:t>Agency</a:t>
          </a:r>
        </a:p>
      </dgm:t>
    </dgm:pt>
    <dgm:pt modelId="{C3A4EF45-B23A-43A5-B851-85BAFA95D54C}" type="parTrans" cxnId="{A4A28118-6BE8-49EA-8CC5-78C23A99C19E}">
      <dgm:prSet/>
      <dgm:spPr/>
      <dgm:t>
        <a:bodyPr/>
        <a:lstStyle/>
        <a:p>
          <a:endParaRPr lang="en-US"/>
        </a:p>
      </dgm:t>
    </dgm:pt>
    <dgm:pt modelId="{3D05E31F-B9DC-4B63-9ED6-73C9ACD34E4F}" type="sibTrans" cxnId="{A4A28118-6BE8-49EA-8CC5-78C23A99C19E}">
      <dgm:prSet/>
      <dgm:spPr/>
      <dgm:t>
        <a:bodyPr/>
        <a:lstStyle/>
        <a:p>
          <a:endParaRPr lang="en-US"/>
        </a:p>
      </dgm:t>
    </dgm:pt>
    <dgm:pt modelId="{4426FFF8-E0DE-48A2-A5BD-B0F62327DE42}">
      <dgm:prSet phldrT="[Text]"/>
      <dgm:spPr/>
      <dgm:t>
        <a:bodyPr/>
        <a:lstStyle/>
        <a:p>
          <a:r>
            <a:rPr lang="en-US" dirty="0"/>
            <a:t>Boss</a:t>
          </a:r>
        </a:p>
      </dgm:t>
    </dgm:pt>
    <dgm:pt modelId="{4387C601-AB00-4871-8D35-AEBE53EB1E84}" type="parTrans" cxnId="{6A4CFDB5-FAA5-48AE-9A55-F60F54AB1D21}">
      <dgm:prSet/>
      <dgm:spPr/>
      <dgm:t>
        <a:bodyPr/>
        <a:lstStyle/>
        <a:p>
          <a:endParaRPr lang="en-US"/>
        </a:p>
      </dgm:t>
    </dgm:pt>
    <dgm:pt modelId="{5D532756-823B-4BA0-B338-49A5E3B38632}" type="sibTrans" cxnId="{6A4CFDB5-FAA5-48AE-9A55-F60F54AB1D21}">
      <dgm:prSet/>
      <dgm:spPr/>
      <dgm:t>
        <a:bodyPr/>
        <a:lstStyle/>
        <a:p>
          <a:endParaRPr lang="en-US"/>
        </a:p>
      </dgm:t>
    </dgm:pt>
    <dgm:pt modelId="{7494C3AD-7E18-48C0-8B04-5F6FA1923FDC}" type="pres">
      <dgm:prSet presAssocID="{0DE59FB9-787E-49B1-B673-0B71A48EC7F5}" presName="compositeShape" presStyleCnt="0">
        <dgm:presLayoutVars>
          <dgm:chMax val="7"/>
          <dgm:dir/>
          <dgm:resizeHandles val="exact"/>
        </dgm:presLayoutVars>
      </dgm:prSet>
      <dgm:spPr/>
    </dgm:pt>
    <dgm:pt modelId="{46FBE0A0-1CD2-42C8-905F-BB68BB8DE6F3}" type="pres">
      <dgm:prSet presAssocID="{0DE59FB9-787E-49B1-B673-0B71A48EC7F5}" presName="wedge1" presStyleLbl="node1" presStyleIdx="0" presStyleCnt="3"/>
      <dgm:spPr/>
      <dgm:t>
        <a:bodyPr/>
        <a:lstStyle/>
        <a:p>
          <a:endParaRPr lang="en-US"/>
        </a:p>
      </dgm:t>
    </dgm:pt>
    <dgm:pt modelId="{E156F0E9-5044-4B95-99CD-E3D6FD4082F2}" type="pres">
      <dgm:prSet presAssocID="{0DE59FB9-787E-49B1-B673-0B71A48EC7F5}" presName="dummy1a" presStyleCnt="0"/>
      <dgm:spPr/>
    </dgm:pt>
    <dgm:pt modelId="{9487546A-ABDC-464B-90A9-7E7E7EC1D414}" type="pres">
      <dgm:prSet presAssocID="{0DE59FB9-787E-49B1-B673-0B71A48EC7F5}" presName="dummy1b" presStyleCnt="0"/>
      <dgm:spPr/>
    </dgm:pt>
    <dgm:pt modelId="{62BBA3D4-B69B-44F5-93EC-D757460701A7}" type="pres">
      <dgm:prSet presAssocID="{0DE59FB9-787E-49B1-B673-0B71A48EC7F5}" presName="wedge1Tx" presStyleLbl="node1" presStyleIdx="0" presStyleCnt="3">
        <dgm:presLayoutVars>
          <dgm:chMax val="0"/>
          <dgm:chPref val="0"/>
          <dgm:bulletEnabled val="1"/>
        </dgm:presLayoutVars>
      </dgm:prSet>
      <dgm:spPr/>
      <dgm:t>
        <a:bodyPr/>
        <a:lstStyle/>
        <a:p>
          <a:endParaRPr lang="en-US"/>
        </a:p>
      </dgm:t>
    </dgm:pt>
    <dgm:pt modelId="{B2D5A5A7-89D8-4636-A42A-19DC2359FF34}" type="pres">
      <dgm:prSet presAssocID="{0DE59FB9-787E-49B1-B673-0B71A48EC7F5}" presName="wedge2" presStyleLbl="node1" presStyleIdx="1" presStyleCnt="3"/>
      <dgm:spPr/>
      <dgm:t>
        <a:bodyPr/>
        <a:lstStyle/>
        <a:p>
          <a:endParaRPr lang="en-US"/>
        </a:p>
      </dgm:t>
    </dgm:pt>
    <dgm:pt modelId="{36A8BA18-BAB7-48DB-8E47-3D8CFB58B048}" type="pres">
      <dgm:prSet presAssocID="{0DE59FB9-787E-49B1-B673-0B71A48EC7F5}" presName="dummy2a" presStyleCnt="0"/>
      <dgm:spPr/>
    </dgm:pt>
    <dgm:pt modelId="{C8F67478-7A6D-498A-8561-CB8BE5ECEC3D}" type="pres">
      <dgm:prSet presAssocID="{0DE59FB9-787E-49B1-B673-0B71A48EC7F5}" presName="dummy2b" presStyleCnt="0"/>
      <dgm:spPr/>
    </dgm:pt>
    <dgm:pt modelId="{2DA74654-FE4E-4428-AD39-3EE42117166C}" type="pres">
      <dgm:prSet presAssocID="{0DE59FB9-787E-49B1-B673-0B71A48EC7F5}" presName="wedge2Tx" presStyleLbl="node1" presStyleIdx="1" presStyleCnt="3">
        <dgm:presLayoutVars>
          <dgm:chMax val="0"/>
          <dgm:chPref val="0"/>
          <dgm:bulletEnabled val="1"/>
        </dgm:presLayoutVars>
      </dgm:prSet>
      <dgm:spPr/>
      <dgm:t>
        <a:bodyPr/>
        <a:lstStyle/>
        <a:p>
          <a:endParaRPr lang="en-US"/>
        </a:p>
      </dgm:t>
    </dgm:pt>
    <dgm:pt modelId="{EB1A2215-8688-45AD-9662-CA5DED7827D6}" type="pres">
      <dgm:prSet presAssocID="{0DE59FB9-787E-49B1-B673-0B71A48EC7F5}" presName="wedge3" presStyleLbl="node1" presStyleIdx="2" presStyleCnt="3"/>
      <dgm:spPr/>
      <dgm:t>
        <a:bodyPr/>
        <a:lstStyle/>
        <a:p>
          <a:endParaRPr lang="en-US"/>
        </a:p>
      </dgm:t>
    </dgm:pt>
    <dgm:pt modelId="{C66100B2-7B0C-425B-B214-E11ADE4A79A5}" type="pres">
      <dgm:prSet presAssocID="{0DE59FB9-787E-49B1-B673-0B71A48EC7F5}" presName="dummy3a" presStyleCnt="0"/>
      <dgm:spPr/>
    </dgm:pt>
    <dgm:pt modelId="{E33ED460-621E-44B5-B452-C6752605E343}" type="pres">
      <dgm:prSet presAssocID="{0DE59FB9-787E-49B1-B673-0B71A48EC7F5}" presName="dummy3b" presStyleCnt="0"/>
      <dgm:spPr/>
    </dgm:pt>
    <dgm:pt modelId="{C938C14C-72E5-4989-A381-839B89896BB9}" type="pres">
      <dgm:prSet presAssocID="{0DE59FB9-787E-49B1-B673-0B71A48EC7F5}" presName="wedge3Tx" presStyleLbl="node1" presStyleIdx="2" presStyleCnt="3">
        <dgm:presLayoutVars>
          <dgm:chMax val="0"/>
          <dgm:chPref val="0"/>
          <dgm:bulletEnabled val="1"/>
        </dgm:presLayoutVars>
      </dgm:prSet>
      <dgm:spPr/>
      <dgm:t>
        <a:bodyPr/>
        <a:lstStyle/>
        <a:p>
          <a:endParaRPr lang="en-US"/>
        </a:p>
      </dgm:t>
    </dgm:pt>
    <dgm:pt modelId="{4CEFA840-3D05-4171-B5BC-670229B6DCDA}" type="pres">
      <dgm:prSet presAssocID="{DFB62FD3-B0C7-46E1-A440-3F46DC5B22B1}" presName="arrowWedge1" presStyleLbl="fgSibTrans2D1" presStyleIdx="0" presStyleCnt="3"/>
      <dgm:spPr/>
    </dgm:pt>
    <dgm:pt modelId="{EA89227B-99C8-4C01-89F0-C3DDD9236581}" type="pres">
      <dgm:prSet presAssocID="{3D05E31F-B9DC-4B63-9ED6-73C9ACD34E4F}" presName="arrowWedge2" presStyleLbl="fgSibTrans2D1" presStyleIdx="1" presStyleCnt="3"/>
      <dgm:spPr/>
    </dgm:pt>
    <dgm:pt modelId="{7205A348-42B6-4B34-8BCD-E5FC3BC0C8E7}" type="pres">
      <dgm:prSet presAssocID="{5D532756-823B-4BA0-B338-49A5E3B38632}" presName="arrowWedge3" presStyleLbl="fgSibTrans2D1" presStyleIdx="2" presStyleCnt="3"/>
      <dgm:spPr/>
    </dgm:pt>
  </dgm:ptLst>
  <dgm:cxnLst>
    <dgm:cxn modelId="{A4A28118-6BE8-49EA-8CC5-78C23A99C19E}" srcId="{0DE59FB9-787E-49B1-B673-0B71A48EC7F5}" destId="{4ABFC446-BD59-4177-8CF7-CA7616D2B2B0}" srcOrd="1" destOrd="0" parTransId="{C3A4EF45-B23A-43A5-B851-85BAFA95D54C}" sibTransId="{3D05E31F-B9DC-4B63-9ED6-73C9ACD34E4F}"/>
    <dgm:cxn modelId="{5D43F167-3745-4C0F-9C03-F051B98F34E0}" type="presOf" srcId="{0DE59FB9-787E-49B1-B673-0B71A48EC7F5}" destId="{7494C3AD-7E18-48C0-8B04-5F6FA1923FDC}" srcOrd="0" destOrd="0" presId="urn:microsoft.com/office/officeart/2005/8/layout/cycle8"/>
    <dgm:cxn modelId="{E94FD338-C2D2-47D6-A1F8-39230FD23D39}" type="presOf" srcId="{CC22A74E-2C91-4F27-8FDF-0914691A3A9D}" destId="{62BBA3D4-B69B-44F5-93EC-D757460701A7}" srcOrd="1" destOrd="0" presId="urn:microsoft.com/office/officeart/2005/8/layout/cycle8"/>
    <dgm:cxn modelId="{1395DA90-CFE0-427A-BB4A-CFCE304126CD}" type="presOf" srcId="{4ABFC446-BD59-4177-8CF7-CA7616D2B2B0}" destId="{B2D5A5A7-89D8-4636-A42A-19DC2359FF34}" srcOrd="0" destOrd="0" presId="urn:microsoft.com/office/officeart/2005/8/layout/cycle8"/>
    <dgm:cxn modelId="{08EAE225-029C-4DA5-922C-EC7C8D786FE1}" srcId="{0DE59FB9-787E-49B1-B673-0B71A48EC7F5}" destId="{CC22A74E-2C91-4F27-8FDF-0914691A3A9D}" srcOrd="0" destOrd="0" parTransId="{62570E1F-DFD1-4656-966A-16C690D88708}" sibTransId="{DFB62FD3-B0C7-46E1-A440-3F46DC5B22B1}"/>
    <dgm:cxn modelId="{C932DA1D-080F-45DA-8701-8FE31428DA80}" type="presOf" srcId="{4426FFF8-E0DE-48A2-A5BD-B0F62327DE42}" destId="{C938C14C-72E5-4989-A381-839B89896BB9}" srcOrd="1" destOrd="0" presId="urn:microsoft.com/office/officeart/2005/8/layout/cycle8"/>
    <dgm:cxn modelId="{6A4CFDB5-FAA5-48AE-9A55-F60F54AB1D21}" srcId="{0DE59FB9-787E-49B1-B673-0B71A48EC7F5}" destId="{4426FFF8-E0DE-48A2-A5BD-B0F62327DE42}" srcOrd="2" destOrd="0" parTransId="{4387C601-AB00-4871-8D35-AEBE53EB1E84}" sibTransId="{5D532756-823B-4BA0-B338-49A5E3B38632}"/>
    <dgm:cxn modelId="{C05FBCEC-B9BD-471C-9D1F-44140599AF40}" type="presOf" srcId="{4ABFC446-BD59-4177-8CF7-CA7616D2B2B0}" destId="{2DA74654-FE4E-4428-AD39-3EE42117166C}" srcOrd="1" destOrd="0" presId="urn:microsoft.com/office/officeart/2005/8/layout/cycle8"/>
    <dgm:cxn modelId="{E1C027F8-BF59-44C9-9AA0-48A704849506}" type="presOf" srcId="{4426FFF8-E0DE-48A2-A5BD-B0F62327DE42}" destId="{EB1A2215-8688-45AD-9662-CA5DED7827D6}" srcOrd="0" destOrd="0" presId="urn:microsoft.com/office/officeart/2005/8/layout/cycle8"/>
    <dgm:cxn modelId="{B9150344-5B96-4AAC-AEC8-BA176C8EBAAD}" type="presOf" srcId="{CC22A74E-2C91-4F27-8FDF-0914691A3A9D}" destId="{46FBE0A0-1CD2-42C8-905F-BB68BB8DE6F3}" srcOrd="0" destOrd="0" presId="urn:microsoft.com/office/officeart/2005/8/layout/cycle8"/>
    <dgm:cxn modelId="{749D2205-DD18-4C02-8E46-8EAEE6BE6929}" type="presParOf" srcId="{7494C3AD-7E18-48C0-8B04-5F6FA1923FDC}" destId="{46FBE0A0-1CD2-42C8-905F-BB68BB8DE6F3}" srcOrd="0" destOrd="0" presId="urn:microsoft.com/office/officeart/2005/8/layout/cycle8"/>
    <dgm:cxn modelId="{891534ED-4E29-4298-9029-FF7946A3B038}" type="presParOf" srcId="{7494C3AD-7E18-48C0-8B04-5F6FA1923FDC}" destId="{E156F0E9-5044-4B95-99CD-E3D6FD4082F2}" srcOrd="1" destOrd="0" presId="urn:microsoft.com/office/officeart/2005/8/layout/cycle8"/>
    <dgm:cxn modelId="{7482CB70-E6F3-4F90-9E63-EA4182A3410C}" type="presParOf" srcId="{7494C3AD-7E18-48C0-8B04-5F6FA1923FDC}" destId="{9487546A-ABDC-464B-90A9-7E7E7EC1D414}" srcOrd="2" destOrd="0" presId="urn:microsoft.com/office/officeart/2005/8/layout/cycle8"/>
    <dgm:cxn modelId="{D81132A4-2500-4FB3-A22C-EB203120ABC6}" type="presParOf" srcId="{7494C3AD-7E18-48C0-8B04-5F6FA1923FDC}" destId="{62BBA3D4-B69B-44F5-93EC-D757460701A7}" srcOrd="3" destOrd="0" presId="urn:microsoft.com/office/officeart/2005/8/layout/cycle8"/>
    <dgm:cxn modelId="{18715204-7E5C-40AC-8381-686635BE6C9F}" type="presParOf" srcId="{7494C3AD-7E18-48C0-8B04-5F6FA1923FDC}" destId="{B2D5A5A7-89D8-4636-A42A-19DC2359FF34}" srcOrd="4" destOrd="0" presId="urn:microsoft.com/office/officeart/2005/8/layout/cycle8"/>
    <dgm:cxn modelId="{3CB44484-4C65-40F5-AF2E-35206F52F601}" type="presParOf" srcId="{7494C3AD-7E18-48C0-8B04-5F6FA1923FDC}" destId="{36A8BA18-BAB7-48DB-8E47-3D8CFB58B048}" srcOrd="5" destOrd="0" presId="urn:microsoft.com/office/officeart/2005/8/layout/cycle8"/>
    <dgm:cxn modelId="{FC6D98C9-9958-4F6C-9D5B-8B93D9469DFC}" type="presParOf" srcId="{7494C3AD-7E18-48C0-8B04-5F6FA1923FDC}" destId="{C8F67478-7A6D-498A-8561-CB8BE5ECEC3D}" srcOrd="6" destOrd="0" presId="urn:microsoft.com/office/officeart/2005/8/layout/cycle8"/>
    <dgm:cxn modelId="{8FDFCE79-2749-40D2-80FB-67DC9D8E9AD0}" type="presParOf" srcId="{7494C3AD-7E18-48C0-8B04-5F6FA1923FDC}" destId="{2DA74654-FE4E-4428-AD39-3EE42117166C}" srcOrd="7" destOrd="0" presId="urn:microsoft.com/office/officeart/2005/8/layout/cycle8"/>
    <dgm:cxn modelId="{618CF87B-64A0-43D3-8984-CF64D9C3F9C5}" type="presParOf" srcId="{7494C3AD-7E18-48C0-8B04-5F6FA1923FDC}" destId="{EB1A2215-8688-45AD-9662-CA5DED7827D6}" srcOrd="8" destOrd="0" presId="urn:microsoft.com/office/officeart/2005/8/layout/cycle8"/>
    <dgm:cxn modelId="{E83415C3-AED6-42A6-B109-8D5B856CC579}" type="presParOf" srcId="{7494C3AD-7E18-48C0-8B04-5F6FA1923FDC}" destId="{C66100B2-7B0C-425B-B214-E11ADE4A79A5}" srcOrd="9" destOrd="0" presId="urn:microsoft.com/office/officeart/2005/8/layout/cycle8"/>
    <dgm:cxn modelId="{C35F8B60-D0E8-4734-A7F0-6FD5F614BE09}" type="presParOf" srcId="{7494C3AD-7E18-48C0-8B04-5F6FA1923FDC}" destId="{E33ED460-621E-44B5-B452-C6752605E343}" srcOrd="10" destOrd="0" presId="urn:microsoft.com/office/officeart/2005/8/layout/cycle8"/>
    <dgm:cxn modelId="{FB894EB8-47E2-4C2B-90E3-10B322117C65}" type="presParOf" srcId="{7494C3AD-7E18-48C0-8B04-5F6FA1923FDC}" destId="{C938C14C-72E5-4989-A381-839B89896BB9}" srcOrd="11" destOrd="0" presId="urn:microsoft.com/office/officeart/2005/8/layout/cycle8"/>
    <dgm:cxn modelId="{ADB46A1C-60F3-47F2-A7D3-3CFFB82DF270}" type="presParOf" srcId="{7494C3AD-7E18-48C0-8B04-5F6FA1923FDC}" destId="{4CEFA840-3D05-4171-B5BC-670229B6DCDA}" srcOrd="12" destOrd="0" presId="urn:microsoft.com/office/officeart/2005/8/layout/cycle8"/>
    <dgm:cxn modelId="{88E99500-FFCC-4D70-8282-BA0B31867E12}" type="presParOf" srcId="{7494C3AD-7E18-48C0-8B04-5F6FA1923FDC}" destId="{EA89227B-99C8-4C01-89F0-C3DDD9236581}" srcOrd="13" destOrd="0" presId="urn:microsoft.com/office/officeart/2005/8/layout/cycle8"/>
    <dgm:cxn modelId="{7D174516-D1CB-4C0D-B1E3-67599393E56C}" type="presParOf" srcId="{7494C3AD-7E18-48C0-8B04-5F6FA1923FDC}" destId="{7205A348-42B6-4B34-8BCD-E5FC3BC0C8E7}"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DCFAD-FAD5-4E95-B876-6F06FFE410F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E7B311F-2DA1-460C-B9AF-E4029515B8A6}">
      <dgm:prSet phldrT="[Text]" custT="1"/>
      <dgm:spPr/>
      <dgm:t>
        <a:bodyPr/>
        <a:lstStyle/>
        <a:p>
          <a:r>
            <a:rPr lang="en-US" sz="2800" dirty="0"/>
            <a:t>Boss: </a:t>
          </a:r>
        </a:p>
      </dgm:t>
    </dgm:pt>
    <dgm:pt modelId="{ADA72026-B932-4F2C-9494-A8165EBF7B71}" type="parTrans" cxnId="{BDC945C3-CC0C-4A00-9CDA-B3D1E62657DA}">
      <dgm:prSet/>
      <dgm:spPr/>
      <dgm:t>
        <a:bodyPr/>
        <a:lstStyle/>
        <a:p>
          <a:endParaRPr lang="en-US" sz="2000"/>
        </a:p>
      </dgm:t>
    </dgm:pt>
    <dgm:pt modelId="{BC055162-A8D5-4FCC-AC63-EFF212A90DFA}" type="sibTrans" cxnId="{BDC945C3-CC0C-4A00-9CDA-B3D1E62657DA}">
      <dgm:prSet/>
      <dgm:spPr/>
      <dgm:t>
        <a:bodyPr/>
        <a:lstStyle/>
        <a:p>
          <a:endParaRPr lang="en-US" sz="2000"/>
        </a:p>
      </dgm:t>
    </dgm:pt>
    <dgm:pt modelId="{83258C72-CC42-4D68-AC01-B81CF9B55E7A}">
      <dgm:prSet custT="1"/>
      <dgm:spPr/>
      <dgm:t>
        <a:bodyPr/>
        <a:lstStyle/>
        <a:p>
          <a:r>
            <a:rPr lang="en-US" sz="2800" dirty="0"/>
            <a:t>Needs are understood.</a:t>
          </a:r>
        </a:p>
      </dgm:t>
    </dgm:pt>
    <dgm:pt modelId="{4C3197D7-1E94-41FE-9918-B24D71FE4121}" type="parTrans" cxnId="{1159336C-0FD7-4F16-97FF-76170E5A5197}">
      <dgm:prSet/>
      <dgm:spPr/>
      <dgm:t>
        <a:bodyPr/>
        <a:lstStyle/>
        <a:p>
          <a:endParaRPr lang="en-US" sz="2000"/>
        </a:p>
      </dgm:t>
    </dgm:pt>
    <dgm:pt modelId="{0E8934CE-11CB-4B43-AA01-090BD5C81334}" type="sibTrans" cxnId="{1159336C-0FD7-4F16-97FF-76170E5A5197}">
      <dgm:prSet/>
      <dgm:spPr/>
      <dgm:t>
        <a:bodyPr/>
        <a:lstStyle/>
        <a:p>
          <a:endParaRPr lang="en-US" sz="2000"/>
        </a:p>
      </dgm:t>
    </dgm:pt>
    <dgm:pt modelId="{24E47FF5-46E5-4673-905C-4093E04574DC}">
      <dgm:prSet custT="1"/>
      <dgm:spPr/>
      <dgm:t>
        <a:bodyPr/>
        <a:lstStyle/>
        <a:p>
          <a:r>
            <a:rPr lang="en-US" sz="2800" dirty="0"/>
            <a:t>Decreased stress.</a:t>
          </a:r>
        </a:p>
      </dgm:t>
    </dgm:pt>
    <dgm:pt modelId="{C5ADD526-6C75-4867-8FB2-1E78E70DA9B0}" type="parTrans" cxnId="{EFA88B3A-EA4A-4D4B-B9A3-DA7D24B0ADF5}">
      <dgm:prSet/>
      <dgm:spPr/>
      <dgm:t>
        <a:bodyPr/>
        <a:lstStyle/>
        <a:p>
          <a:endParaRPr lang="en-US" sz="2000"/>
        </a:p>
      </dgm:t>
    </dgm:pt>
    <dgm:pt modelId="{65EDC2DB-F13A-4E8B-87A0-4897F1982D32}" type="sibTrans" cxnId="{EFA88B3A-EA4A-4D4B-B9A3-DA7D24B0ADF5}">
      <dgm:prSet/>
      <dgm:spPr/>
      <dgm:t>
        <a:bodyPr/>
        <a:lstStyle/>
        <a:p>
          <a:endParaRPr lang="en-US" sz="2000"/>
        </a:p>
      </dgm:t>
    </dgm:pt>
    <dgm:pt modelId="{1DA414E1-0347-4B92-AB2F-659ED6E3D77A}">
      <dgm:prSet custT="1"/>
      <dgm:spPr/>
      <dgm:t>
        <a:bodyPr/>
        <a:lstStyle/>
        <a:p>
          <a:r>
            <a:rPr lang="en-US" sz="2800" dirty="0"/>
            <a:t>Positive image.</a:t>
          </a:r>
        </a:p>
      </dgm:t>
    </dgm:pt>
    <dgm:pt modelId="{63D6FCF5-9D35-4847-8FD7-878073F0DDA7}" type="parTrans" cxnId="{45AACC27-DEA8-4631-BA2F-41825A31BAE9}">
      <dgm:prSet/>
      <dgm:spPr/>
      <dgm:t>
        <a:bodyPr/>
        <a:lstStyle/>
        <a:p>
          <a:endParaRPr lang="en-US" sz="2000"/>
        </a:p>
      </dgm:t>
    </dgm:pt>
    <dgm:pt modelId="{CEC443D0-386B-4F90-9BBD-EEF0232923F6}" type="sibTrans" cxnId="{45AACC27-DEA8-4631-BA2F-41825A31BAE9}">
      <dgm:prSet/>
      <dgm:spPr/>
      <dgm:t>
        <a:bodyPr/>
        <a:lstStyle/>
        <a:p>
          <a:endParaRPr lang="en-US" sz="2000"/>
        </a:p>
      </dgm:t>
    </dgm:pt>
    <dgm:pt modelId="{3EB8DE5A-E3A0-43B9-9DED-1C429AE28165}">
      <dgm:prSet custT="1"/>
      <dgm:spPr/>
      <dgm:t>
        <a:bodyPr/>
        <a:lstStyle/>
        <a:p>
          <a:r>
            <a:rPr lang="en-US" sz="2800"/>
            <a:t>Less stress</a:t>
          </a:r>
          <a:endParaRPr lang="en-US" sz="2800" dirty="0"/>
        </a:p>
      </dgm:t>
    </dgm:pt>
    <dgm:pt modelId="{AB1F5FA8-95C6-4A34-A75B-8BD7E46F74FD}" type="parTrans" cxnId="{7AD2DC91-3E7D-4AFB-8A47-BF658F019978}">
      <dgm:prSet/>
      <dgm:spPr/>
      <dgm:t>
        <a:bodyPr/>
        <a:lstStyle/>
        <a:p>
          <a:endParaRPr lang="en-US" sz="2000"/>
        </a:p>
      </dgm:t>
    </dgm:pt>
    <dgm:pt modelId="{CEB5B1EB-ED49-4320-AED5-616DDDD15F3D}" type="sibTrans" cxnId="{7AD2DC91-3E7D-4AFB-8A47-BF658F019978}">
      <dgm:prSet/>
      <dgm:spPr/>
      <dgm:t>
        <a:bodyPr/>
        <a:lstStyle/>
        <a:p>
          <a:endParaRPr lang="en-US" sz="2000"/>
        </a:p>
      </dgm:t>
    </dgm:pt>
    <dgm:pt modelId="{DC9C4AC2-C312-4EEB-8F2D-20D6D82C1A2E}">
      <dgm:prSet custT="1"/>
      <dgm:spPr/>
      <dgm:t>
        <a:bodyPr/>
        <a:lstStyle/>
        <a:p>
          <a:r>
            <a:rPr lang="en-US" sz="2800" dirty="0"/>
            <a:t>More promotion options.</a:t>
          </a:r>
        </a:p>
      </dgm:t>
    </dgm:pt>
    <dgm:pt modelId="{1E74433C-A702-425B-B957-BAB4A30E9A12}" type="parTrans" cxnId="{72725F5D-35D1-4109-BEA1-76A1702BC6EE}">
      <dgm:prSet/>
      <dgm:spPr/>
      <dgm:t>
        <a:bodyPr/>
        <a:lstStyle/>
        <a:p>
          <a:endParaRPr lang="en-US" sz="2000"/>
        </a:p>
      </dgm:t>
    </dgm:pt>
    <dgm:pt modelId="{4C94A123-30D8-4CE0-A63F-F4589AEDB074}" type="sibTrans" cxnId="{72725F5D-35D1-4109-BEA1-76A1702BC6EE}">
      <dgm:prSet/>
      <dgm:spPr/>
      <dgm:t>
        <a:bodyPr/>
        <a:lstStyle/>
        <a:p>
          <a:endParaRPr lang="en-US" sz="2000"/>
        </a:p>
      </dgm:t>
    </dgm:pt>
    <dgm:pt modelId="{3BB10D9F-E093-4AB7-9BA0-AAF4570D9FEC}">
      <dgm:prSet custT="1"/>
      <dgm:spPr/>
      <dgm:t>
        <a:bodyPr/>
        <a:lstStyle/>
        <a:p>
          <a:r>
            <a:rPr lang="en-US" sz="2800" dirty="0"/>
            <a:t>Builds better relationships.</a:t>
          </a:r>
        </a:p>
      </dgm:t>
    </dgm:pt>
    <dgm:pt modelId="{83C997CC-4C86-416D-AEBE-2A8860C95F89}" type="parTrans" cxnId="{D10328AC-CF72-4B2F-8076-8220888AC9C1}">
      <dgm:prSet/>
      <dgm:spPr/>
      <dgm:t>
        <a:bodyPr/>
        <a:lstStyle/>
        <a:p>
          <a:endParaRPr lang="en-US" sz="2000"/>
        </a:p>
      </dgm:t>
    </dgm:pt>
    <dgm:pt modelId="{018400E5-D96F-4284-9B9E-6218EC9D8639}" type="sibTrans" cxnId="{D10328AC-CF72-4B2F-8076-8220888AC9C1}">
      <dgm:prSet/>
      <dgm:spPr/>
      <dgm:t>
        <a:bodyPr/>
        <a:lstStyle/>
        <a:p>
          <a:endParaRPr lang="en-US" sz="2000"/>
        </a:p>
      </dgm:t>
    </dgm:pt>
    <dgm:pt modelId="{98B504FA-13AE-4328-9882-277F445E8020}">
      <dgm:prSet custT="1"/>
      <dgm:spPr/>
      <dgm:t>
        <a:bodyPr/>
        <a:lstStyle/>
        <a:p>
          <a:r>
            <a:rPr lang="en-US" sz="2800" dirty="0"/>
            <a:t>You</a:t>
          </a:r>
        </a:p>
      </dgm:t>
    </dgm:pt>
    <dgm:pt modelId="{9FD1AE5A-A791-497B-87A5-44AD0C8A7B1D}" type="sibTrans" cxnId="{974737A2-103F-4BA4-94E1-59DFB32AECED}">
      <dgm:prSet/>
      <dgm:spPr/>
      <dgm:t>
        <a:bodyPr/>
        <a:lstStyle/>
        <a:p>
          <a:endParaRPr lang="en-US" sz="2000"/>
        </a:p>
      </dgm:t>
    </dgm:pt>
    <dgm:pt modelId="{B106BFCE-E6F4-4DAD-A925-7BEC6F6F5EA1}" type="parTrans" cxnId="{974737A2-103F-4BA4-94E1-59DFB32AECED}">
      <dgm:prSet/>
      <dgm:spPr/>
      <dgm:t>
        <a:bodyPr/>
        <a:lstStyle/>
        <a:p>
          <a:endParaRPr lang="en-US" sz="2000"/>
        </a:p>
      </dgm:t>
    </dgm:pt>
    <dgm:pt modelId="{9F9E15D8-2220-4636-91E2-2C1138365AE8}">
      <dgm:prSet custT="1"/>
      <dgm:spPr/>
      <dgm:t>
        <a:bodyPr/>
        <a:lstStyle/>
        <a:p>
          <a:r>
            <a:rPr lang="en-US" sz="2800" dirty="0"/>
            <a:t>Greater efficiency.</a:t>
          </a:r>
        </a:p>
      </dgm:t>
    </dgm:pt>
    <dgm:pt modelId="{AB03F566-9353-4032-9326-DDF90A84DA0B}" type="parTrans" cxnId="{4DC729A2-753B-474F-BF2C-E3D441B0558B}">
      <dgm:prSet/>
      <dgm:spPr/>
      <dgm:t>
        <a:bodyPr/>
        <a:lstStyle/>
        <a:p>
          <a:endParaRPr lang="en-US" sz="2000"/>
        </a:p>
      </dgm:t>
    </dgm:pt>
    <dgm:pt modelId="{A08E94A3-E694-48AC-A046-8B4AF76ABC43}" type="sibTrans" cxnId="{4DC729A2-753B-474F-BF2C-E3D441B0558B}">
      <dgm:prSet/>
      <dgm:spPr/>
      <dgm:t>
        <a:bodyPr/>
        <a:lstStyle/>
        <a:p>
          <a:endParaRPr lang="en-US" sz="2000"/>
        </a:p>
      </dgm:t>
    </dgm:pt>
    <dgm:pt modelId="{E5FD7519-0C84-43D3-B6EB-B7AC54D7EA5F}">
      <dgm:prSet custT="1"/>
      <dgm:spPr/>
      <dgm:t>
        <a:bodyPr/>
        <a:lstStyle/>
        <a:p>
          <a:r>
            <a:rPr lang="en-US" sz="2800" dirty="0"/>
            <a:t>Organization</a:t>
          </a:r>
        </a:p>
      </dgm:t>
    </dgm:pt>
    <dgm:pt modelId="{19EE9065-E061-4A6C-AB83-7E0CD5E2B042}" type="parTrans" cxnId="{80611271-D574-455C-A0C4-2E51FE30E5D4}">
      <dgm:prSet/>
      <dgm:spPr/>
      <dgm:t>
        <a:bodyPr/>
        <a:lstStyle/>
        <a:p>
          <a:endParaRPr lang="en-US" sz="2000"/>
        </a:p>
      </dgm:t>
    </dgm:pt>
    <dgm:pt modelId="{64DF2759-BF19-43C6-BE0D-AE1BB61E1622}" type="sibTrans" cxnId="{80611271-D574-455C-A0C4-2E51FE30E5D4}">
      <dgm:prSet/>
      <dgm:spPr/>
      <dgm:t>
        <a:bodyPr/>
        <a:lstStyle/>
        <a:p>
          <a:endParaRPr lang="en-US" sz="2000"/>
        </a:p>
      </dgm:t>
    </dgm:pt>
    <dgm:pt modelId="{7D4C727C-5897-4E91-9967-2E7ACD093C40}">
      <dgm:prSet custT="1"/>
      <dgm:spPr/>
      <dgm:t>
        <a:bodyPr/>
        <a:lstStyle/>
        <a:p>
          <a:r>
            <a:rPr lang="en-US" sz="2800" dirty="0"/>
            <a:t>Better work product.</a:t>
          </a:r>
        </a:p>
      </dgm:t>
    </dgm:pt>
    <dgm:pt modelId="{77823402-A34F-44DC-8BDC-6F61D0632BB5}" type="parTrans" cxnId="{4F703B3A-901E-4C76-A9E1-E0D56BCCD077}">
      <dgm:prSet/>
      <dgm:spPr/>
      <dgm:t>
        <a:bodyPr/>
        <a:lstStyle/>
        <a:p>
          <a:endParaRPr lang="en-US" sz="2000"/>
        </a:p>
      </dgm:t>
    </dgm:pt>
    <dgm:pt modelId="{7CA53CBE-AF79-4A93-8A19-B24448142B00}" type="sibTrans" cxnId="{4F703B3A-901E-4C76-A9E1-E0D56BCCD077}">
      <dgm:prSet/>
      <dgm:spPr/>
      <dgm:t>
        <a:bodyPr/>
        <a:lstStyle/>
        <a:p>
          <a:endParaRPr lang="en-US" sz="2000"/>
        </a:p>
      </dgm:t>
    </dgm:pt>
    <dgm:pt modelId="{2462568C-B2F2-48C6-A4FA-F65A893D713C}">
      <dgm:prSet custT="1"/>
      <dgm:spPr/>
      <dgm:t>
        <a:bodyPr/>
        <a:lstStyle/>
        <a:p>
          <a:endParaRPr lang="en-US" sz="2800" dirty="0"/>
        </a:p>
      </dgm:t>
    </dgm:pt>
    <dgm:pt modelId="{42A4ACD5-1C6B-46A8-BDE7-48C7773DC404}" type="parTrans" cxnId="{CA8243C8-56CD-454B-9BD2-70A4E6C7E8C1}">
      <dgm:prSet/>
      <dgm:spPr/>
      <dgm:t>
        <a:bodyPr/>
        <a:lstStyle/>
        <a:p>
          <a:endParaRPr lang="en-US" sz="2000"/>
        </a:p>
      </dgm:t>
    </dgm:pt>
    <dgm:pt modelId="{7D02C0E4-CC67-44CD-91F3-4F09DA1C02B2}" type="sibTrans" cxnId="{CA8243C8-56CD-454B-9BD2-70A4E6C7E8C1}">
      <dgm:prSet/>
      <dgm:spPr/>
      <dgm:t>
        <a:bodyPr/>
        <a:lstStyle/>
        <a:p>
          <a:endParaRPr lang="en-US" sz="2000"/>
        </a:p>
      </dgm:t>
    </dgm:pt>
    <dgm:pt modelId="{BF555E05-C7FE-4F3C-AD3F-9192326A3476}">
      <dgm:prSet custT="1"/>
      <dgm:spPr/>
      <dgm:t>
        <a:bodyPr/>
        <a:lstStyle/>
        <a:p>
          <a:r>
            <a:rPr lang="en-US" sz="2800" dirty="0"/>
            <a:t>Positive image.</a:t>
          </a:r>
        </a:p>
      </dgm:t>
    </dgm:pt>
    <dgm:pt modelId="{DB1CB228-234A-4765-9B03-5522A47CA9CF}" type="parTrans" cxnId="{403D15E4-618C-430F-BBD6-B7F7AC928E00}">
      <dgm:prSet/>
      <dgm:spPr/>
      <dgm:t>
        <a:bodyPr/>
        <a:lstStyle/>
        <a:p>
          <a:endParaRPr lang="en-US" sz="2000"/>
        </a:p>
      </dgm:t>
    </dgm:pt>
    <dgm:pt modelId="{9868FDFB-384E-4534-811C-3F2EE03A4659}" type="sibTrans" cxnId="{403D15E4-618C-430F-BBD6-B7F7AC928E00}">
      <dgm:prSet/>
      <dgm:spPr/>
      <dgm:t>
        <a:bodyPr/>
        <a:lstStyle/>
        <a:p>
          <a:endParaRPr lang="en-US" sz="2000"/>
        </a:p>
      </dgm:t>
    </dgm:pt>
    <dgm:pt modelId="{B8AD1CF8-5760-49E3-992D-E99EB5435E22}">
      <dgm:prSet custT="1"/>
      <dgm:spPr/>
      <dgm:t>
        <a:bodyPr/>
        <a:lstStyle/>
        <a:p>
          <a:r>
            <a:rPr lang="en-US" sz="2800" dirty="0"/>
            <a:t>More effective teams or units.</a:t>
          </a:r>
        </a:p>
      </dgm:t>
    </dgm:pt>
    <dgm:pt modelId="{D1047BDC-AD48-4418-B9AC-200C3D5B4644}" type="parTrans" cxnId="{1C8BF330-A945-45B7-A27C-05406DDD1929}">
      <dgm:prSet/>
      <dgm:spPr/>
      <dgm:t>
        <a:bodyPr/>
        <a:lstStyle/>
        <a:p>
          <a:endParaRPr lang="en-US" sz="2000"/>
        </a:p>
      </dgm:t>
    </dgm:pt>
    <dgm:pt modelId="{FB694F63-D596-4D24-B62A-8BB7941DEE9A}" type="sibTrans" cxnId="{1C8BF330-A945-45B7-A27C-05406DDD1929}">
      <dgm:prSet/>
      <dgm:spPr/>
      <dgm:t>
        <a:bodyPr/>
        <a:lstStyle/>
        <a:p>
          <a:endParaRPr lang="en-US" sz="2000"/>
        </a:p>
      </dgm:t>
    </dgm:pt>
    <dgm:pt modelId="{2BCDE945-D043-43C4-AB7C-D23058D20EE5}">
      <dgm:prSet custT="1"/>
      <dgm:spPr/>
      <dgm:t>
        <a:bodyPr/>
        <a:lstStyle/>
        <a:p>
          <a:r>
            <a:rPr lang="en-US" sz="2800" dirty="0"/>
            <a:t>Creates allies.</a:t>
          </a:r>
        </a:p>
      </dgm:t>
    </dgm:pt>
    <dgm:pt modelId="{5B1C1DC7-B574-4C82-8D2F-FADDCEE6DEED}" type="parTrans" cxnId="{084344BA-C326-41BD-8B8F-7B33456DA053}">
      <dgm:prSet/>
      <dgm:spPr/>
      <dgm:t>
        <a:bodyPr/>
        <a:lstStyle/>
        <a:p>
          <a:endParaRPr lang="en-US"/>
        </a:p>
      </dgm:t>
    </dgm:pt>
    <dgm:pt modelId="{30EE400E-1467-4E47-985B-D515E18D9122}" type="sibTrans" cxnId="{084344BA-C326-41BD-8B8F-7B33456DA053}">
      <dgm:prSet/>
      <dgm:spPr/>
      <dgm:t>
        <a:bodyPr/>
        <a:lstStyle/>
        <a:p>
          <a:endParaRPr lang="en-US"/>
        </a:p>
      </dgm:t>
    </dgm:pt>
    <dgm:pt modelId="{0E4F0B15-5FAE-4F83-A0F0-1A82CD7A9513}">
      <dgm:prSet custT="1"/>
      <dgm:spPr/>
      <dgm:t>
        <a:bodyPr/>
        <a:lstStyle/>
        <a:p>
          <a:r>
            <a:rPr lang="en-US" sz="2800" dirty="0"/>
            <a:t>More confident in employee.</a:t>
          </a:r>
        </a:p>
      </dgm:t>
    </dgm:pt>
    <dgm:pt modelId="{66E73527-7F67-455D-9A69-7A8FBEED463F}" type="parTrans" cxnId="{28E778D4-1F38-4A34-8A15-6D308F913958}">
      <dgm:prSet/>
      <dgm:spPr/>
      <dgm:t>
        <a:bodyPr/>
        <a:lstStyle/>
        <a:p>
          <a:endParaRPr lang="en-US"/>
        </a:p>
      </dgm:t>
    </dgm:pt>
    <dgm:pt modelId="{2A8D55C0-292A-480B-8AC4-F78D11178B90}" type="sibTrans" cxnId="{28E778D4-1F38-4A34-8A15-6D308F913958}">
      <dgm:prSet/>
      <dgm:spPr/>
      <dgm:t>
        <a:bodyPr/>
        <a:lstStyle/>
        <a:p>
          <a:endParaRPr lang="en-US"/>
        </a:p>
      </dgm:t>
    </dgm:pt>
    <dgm:pt modelId="{6BA84DDE-D3EB-4B35-AEC2-B999708E28D0}">
      <dgm:prSet custT="1"/>
      <dgm:spPr/>
      <dgm:t>
        <a:bodyPr/>
        <a:lstStyle/>
        <a:p>
          <a:r>
            <a:rPr lang="en-US" sz="2800" dirty="0"/>
            <a:t>More latitude from manager.</a:t>
          </a:r>
        </a:p>
      </dgm:t>
    </dgm:pt>
    <dgm:pt modelId="{15444604-209F-4BDD-AA3F-2DE26C413221}" type="parTrans" cxnId="{80CEAA5E-D903-43B6-9C24-19A6B8501E84}">
      <dgm:prSet/>
      <dgm:spPr/>
      <dgm:t>
        <a:bodyPr/>
        <a:lstStyle/>
        <a:p>
          <a:endParaRPr lang="en-US"/>
        </a:p>
      </dgm:t>
    </dgm:pt>
    <dgm:pt modelId="{1E82F8E7-D595-4703-85E2-A631CC330D7B}" type="sibTrans" cxnId="{80CEAA5E-D903-43B6-9C24-19A6B8501E84}">
      <dgm:prSet/>
      <dgm:spPr/>
      <dgm:t>
        <a:bodyPr/>
        <a:lstStyle/>
        <a:p>
          <a:endParaRPr lang="en-US"/>
        </a:p>
      </dgm:t>
    </dgm:pt>
    <dgm:pt modelId="{8AE773E4-7351-437C-B9A3-33203CB3F7CB}" type="pres">
      <dgm:prSet presAssocID="{DEDDCFAD-FAD5-4E95-B876-6F06FFE410FA}" presName="Name0" presStyleCnt="0">
        <dgm:presLayoutVars>
          <dgm:dir/>
          <dgm:animLvl val="lvl"/>
          <dgm:resizeHandles val="exact"/>
        </dgm:presLayoutVars>
      </dgm:prSet>
      <dgm:spPr/>
      <dgm:t>
        <a:bodyPr/>
        <a:lstStyle/>
        <a:p>
          <a:endParaRPr lang="en-US"/>
        </a:p>
      </dgm:t>
    </dgm:pt>
    <dgm:pt modelId="{73ADF57A-ACA8-4C3F-B8A8-7D86376E0D07}" type="pres">
      <dgm:prSet presAssocID="{7E7B311F-2DA1-460C-B9AF-E4029515B8A6}" presName="composite" presStyleCnt="0"/>
      <dgm:spPr/>
    </dgm:pt>
    <dgm:pt modelId="{B0BCB04C-D211-409F-9BE7-924A945DA98B}" type="pres">
      <dgm:prSet presAssocID="{7E7B311F-2DA1-460C-B9AF-E4029515B8A6}" presName="parTx" presStyleLbl="alignNode1" presStyleIdx="0" presStyleCnt="3">
        <dgm:presLayoutVars>
          <dgm:chMax val="0"/>
          <dgm:chPref val="0"/>
          <dgm:bulletEnabled val="1"/>
        </dgm:presLayoutVars>
      </dgm:prSet>
      <dgm:spPr/>
      <dgm:t>
        <a:bodyPr/>
        <a:lstStyle/>
        <a:p>
          <a:endParaRPr lang="en-US"/>
        </a:p>
      </dgm:t>
    </dgm:pt>
    <dgm:pt modelId="{9D210087-C05D-49B7-B206-8A5B5F0CD90E}" type="pres">
      <dgm:prSet presAssocID="{7E7B311F-2DA1-460C-B9AF-E4029515B8A6}" presName="desTx" presStyleLbl="alignAccFollowNode1" presStyleIdx="0" presStyleCnt="3">
        <dgm:presLayoutVars>
          <dgm:bulletEnabled val="1"/>
        </dgm:presLayoutVars>
      </dgm:prSet>
      <dgm:spPr/>
      <dgm:t>
        <a:bodyPr/>
        <a:lstStyle/>
        <a:p>
          <a:endParaRPr lang="en-US"/>
        </a:p>
      </dgm:t>
    </dgm:pt>
    <dgm:pt modelId="{33DA047D-6974-446F-A4D5-D710F42FB708}" type="pres">
      <dgm:prSet presAssocID="{BC055162-A8D5-4FCC-AC63-EFF212A90DFA}" presName="space" presStyleCnt="0"/>
      <dgm:spPr/>
    </dgm:pt>
    <dgm:pt modelId="{2278B247-E95D-4D67-8CCB-2A36BEA80220}" type="pres">
      <dgm:prSet presAssocID="{98B504FA-13AE-4328-9882-277F445E8020}" presName="composite" presStyleCnt="0"/>
      <dgm:spPr/>
    </dgm:pt>
    <dgm:pt modelId="{1CE0D9F4-37A4-48E3-8F9A-31E18B67F9A2}" type="pres">
      <dgm:prSet presAssocID="{98B504FA-13AE-4328-9882-277F445E8020}" presName="parTx" presStyleLbl="alignNode1" presStyleIdx="1" presStyleCnt="3">
        <dgm:presLayoutVars>
          <dgm:chMax val="0"/>
          <dgm:chPref val="0"/>
          <dgm:bulletEnabled val="1"/>
        </dgm:presLayoutVars>
      </dgm:prSet>
      <dgm:spPr/>
      <dgm:t>
        <a:bodyPr/>
        <a:lstStyle/>
        <a:p>
          <a:endParaRPr lang="en-US"/>
        </a:p>
      </dgm:t>
    </dgm:pt>
    <dgm:pt modelId="{74140DBB-0848-45CC-8667-A9BBF416B7EB}" type="pres">
      <dgm:prSet presAssocID="{98B504FA-13AE-4328-9882-277F445E8020}" presName="desTx" presStyleLbl="alignAccFollowNode1" presStyleIdx="1" presStyleCnt="3">
        <dgm:presLayoutVars>
          <dgm:bulletEnabled val="1"/>
        </dgm:presLayoutVars>
      </dgm:prSet>
      <dgm:spPr/>
      <dgm:t>
        <a:bodyPr/>
        <a:lstStyle/>
        <a:p>
          <a:endParaRPr lang="en-US"/>
        </a:p>
      </dgm:t>
    </dgm:pt>
    <dgm:pt modelId="{1B44B76E-9E57-4500-BD57-D938F7FE154D}" type="pres">
      <dgm:prSet presAssocID="{9FD1AE5A-A791-497B-87A5-44AD0C8A7B1D}" presName="space" presStyleCnt="0"/>
      <dgm:spPr/>
    </dgm:pt>
    <dgm:pt modelId="{260729ED-A56E-42C7-B408-2DDD16521DEC}" type="pres">
      <dgm:prSet presAssocID="{E5FD7519-0C84-43D3-B6EB-B7AC54D7EA5F}" presName="composite" presStyleCnt="0"/>
      <dgm:spPr/>
    </dgm:pt>
    <dgm:pt modelId="{C10FF4E8-16B1-4C4F-A848-9A9360245D22}" type="pres">
      <dgm:prSet presAssocID="{E5FD7519-0C84-43D3-B6EB-B7AC54D7EA5F}" presName="parTx" presStyleLbl="alignNode1" presStyleIdx="2" presStyleCnt="3">
        <dgm:presLayoutVars>
          <dgm:chMax val="0"/>
          <dgm:chPref val="0"/>
          <dgm:bulletEnabled val="1"/>
        </dgm:presLayoutVars>
      </dgm:prSet>
      <dgm:spPr/>
      <dgm:t>
        <a:bodyPr/>
        <a:lstStyle/>
        <a:p>
          <a:endParaRPr lang="en-US"/>
        </a:p>
      </dgm:t>
    </dgm:pt>
    <dgm:pt modelId="{0B583C85-E77F-470E-A564-E1FEE89069F4}" type="pres">
      <dgm:prSet presAssocID="{E5FD7519-0C84-43D3-B6EB-B7AC54D7EA5F}" presName="desTx" presStyleLbl="alignAccFollowNode1" presStyleIdx="2" presStyleCnt="3">
        <dgm:presLayoutVars>
          <dgm:bulletEnabled val="1"/>
        </dgm:presLayoutVars>
      </dgm:prSet>
      <dgm:spPr/>
      <dgm:t>
        <a:bodyPr/>
        <a:lstStyle/>
        <a:p>
          <a:endParaRPr lang="en-US"/>
        </a:p>
      </dgm:t>
    </dgm:pt>
  </dgm:ptLst>
  <dgm:cxnLst>
    <dgm:cxn modelId="{C23D3279-1D4D-4558-9149-BE34C901C22B}" type="presOf" srcId="{83258C72-CC42-4D68-AC01-B81CF9B55E7A}" destId="{9D210087-C05D-49B7-B206-8A5B5F0CD90E}" srcOrd="0" destOrd="0" presId="urn:microsoft.com/office/officeart/2005/8/layout/hList1"/>
    <dgm:cxn modelId="{1159336C-0FD7-4F16-97FF-76170E5A5197}" srcId="{7E7B311F-2DA1-460C-B9AF-E4029515B8A6}" destId="{83258C72-CC42-4D68-AC01-B81CF9B55E7A}" srcOrd="0" destOrd="0" parTransId="{4C3197D7-1E94-41FE-9918-B24D71FE4121}" sibTransId="{0E8934CE-11CB-4B43-AA01-090BD5C81334}"/>
    <dgm:cxn modelId="{AD09E7AE-FFF1-4F6B-A499-13A7AB5C4086}" type="presOf" srcId="{DEDDCFAD-FAD5-4E95-B876-6F06FFE410FA}" destId="{8AE773E4-7351-437C-B9A3-33203CB3F7CB}" srcOrd="0" destOrd="0" presId="urn:microsoft.com/office/officeart/2005/8/layout/hList1"/>
    <dgm:cxn modelId="{28E778D4-1F38-4A34-8A15-6D308F913958}" srcId="{7E7B311F-2DA1-460C-B9AF-E4029515B8A6}" destId="{0E4F0B15-5FAE-4F83-A0F0-1A82CD7A9513}" srcOrd="4" destOrd="0" parTransId="{66E73527-7F67-455D-9A69-7A8FBEED463F}" sibTransId="{2A8D55C0-292A-480B-8AC4-F78D11178B90}"/>
    <dgm:cxn modelId="{80611271-D574-455C-A0C4-2E51FE30E5D4}" srcId="{DEDDCFAD-FAD5-4E95-B876-6F06FFE410FA}" destId="{E5FD7519-0C84-43D3-B6EB-B7AC54D7EA5F}" srcOrd="2" destOrd="0" parTransId="{19EE9065-E061-4A6C-AB83-7E0CD5E2B042}" sibTransId="{64DF2759-BF19-43C6-BE0D-AE1BB61E1622}"/>
    <dgm:cxn modelId="{DE8FBB6B-9DEA-40A6-9863-0DC10868444E}" type="presOf" srcId="{7E7B311F-2DA1-460C-B9AF-E4029515B8A6}" destId="{B0BCB04C-D211-409F-9BE7-924A945DA98B}" srcOrd="0" destOrd="0" presId="urn:microsoft.com/office/officeart/2005/8/layout/hList1"/>
    <dgm:cxn modelId="{084344BA-C326-41BD-8B8F-7B33456DA053}" srcId="{98B504FA-13AE-4328-9882-277F445E8020}" destId="{2BCDE945-D043-43C4-AB7C-D23058D20EE5}" srcOrd="3" destOrd="0" parTransId="{5B1C1DC7-B574-4C82-8D2F-FADDCEE6DEED}" sibTransId="{30EE400E-1467-4E47-985B-D515E18D9122}"/>
    <dgm:cxn modelId="{19D22CEC-9DA4-44D3-94E2-BA26435F9A8D}" type="presOf" srcId="{9F9E15D8-2220-4636-91E2-2C1138365AE8}" destId="{9D210087-C05D-49B7-B206-8A5B5F0CD90E}" srcOrd="0" destOrd="3" presId="urn:microsoft.com/office/officeart/2005/8/layout/hList1"/>
    <dgm:cxn modelId="{EFA88B3A-EA4A-4D4B-B9A3-DA7D24B0ADF5}" srcId="{7E7B311F-2DA1-460C-B9AF-E4029515B8A6}" destId="{24E47FF5-46E5-4673-905C-4093E04574DC}" srcOrd="1" destOrd="0" parTransId="{C5ADD526-6C75-4867-8FB2-1E78E70DA9B0}" sibTransId="{65EDC2DB-F13A-4E8B-87A0-4897F1982D32}"/>
    <dgm:cxn modelId="{4DC729A2-753B-474F-BF2C-E3D441B0558B}" srcId="{7E7B311F-2DA1-460C-B9AF-E4029515B8A6}" destId="{9F9E15D8-2220-4636-91E2-2C1138365AE8}" srcOrd="3" destOrd="0" parTransId="{AB03F566-9353-4032-9326-DDF90A84DA0B}" sibTransId="{A08E94A3-E694-48AC-A046-8B4AF76ABC43}"/>
    <dgm:cxn modelId="{BDC945C3-CC0C-4A00-9CDA-B3D1E62657DA}" srcId="{DEDDCFAD-FAD5-4E95-B876-6F06FFE410FA}" destId="{7E7B311F-2DA1-460C-B9AF-E4029515B8A6}" srcOrd="0" destOrd="0" parTransId="{ADA72026-B932-4F2C-9494-A8165EBF7B71}" sibTransId="{BC055162-A8D5-4FCC-AC63-EFF212A90DFA}"/>
    <dgm:cxn modelId="{EE6593C0-679E-41DB-8F6B-076037F4BE64}" type="presOf" srcId="{B8AD1CF8-5760-49E3-992D-E99EB5435E22}" destId="{0B583C85-E77F-470E-A564-E1FEE89069F4}" srcOrd="0" destOrd="2" presId="urn:microsoft.com/office/officeart/2005/8/layout/hList1"/>
    <dgm:cxn modelId="{AC945C49-D799-4480-B375-BC5BE0FD5A43}" type="presOf" srcId="{BF555E05-C7FE-4F3C-AD3F-9192326A3476}" destId="{0B583C85-E77F-470E-A564-E1FEE89069F4}" srcOrd="0" destOrd="1" presId="urn:microsoft.com/office/officeart/2005/8/layout/hList1"/>
    <dgm:cxn modelId="{D10328AC-CF72-4B2F-8076-8220888AC9C1}" srcId="{98B504FA-13AE-4328-9882-277F445E8020}" destId="{3BB10D9F-E093-4AB7-9BA0-AAF4570D9FEC}" srcOrd="2" destOrd="0" parTransId="{83C997CC-4C86-416D-AEBE-2A8860C95F89}" sibTransId="{018400E5-D96F-4284-9B9E-6218EC9D8639}"/>
    <dgm:cxn modelId="{D46EB858-1791-41DC-976F-035DCB3881D2}" type="presOf" srcId="{6BA84DDE-D3EB-4B35-AEC2-B999708E28D0}" destId="{74140DBB-0848-45CC-8667-A9BBF416B7EB}" srcOrd="0" destOrd="4" presId="urn:microsoft.com/office/officeart/2005/8/layout/hList1"/>
    <dgm:cxn modelId="{80CEAA5E-D903-43B6-9C24-19A6B8501E84}" srcId="{98B504FA-13AE-4328-9882-277F445E8020}" destId="{6BA84DDE-D3EB-4B35-AEC2-B999708E28D0}" srcOrd="4" destOrd="0" parTransId="{15444604-209F-4BDD-AA3F-2DE26C413221}" sibTransId="{1E82F8E7-D595-4703-85E2-A631CC330D7B}"/>
    <dgm:cxn modelId="{9C675C4D-9EC4-4C22-BFA6-E975461043F4}" type="presOf" srcId="{0E4F0B15-5FAE-4F83-A0F0-1A82CD7A9513}" destId="{9D210087-C05D-49B7-B206-8A5B5F0CD90E}" srcOrd="0" destOrd="4" presId="urn:microsoft.com/office/officeart/2005/8/layout/hList1"/>
    <dgm:cxn modelId="{1C8BF330-A945-45B7-A27C-05406DDD1929}" srcId="{E5FD7519-0C84-43D3-B6EB-B7AC54D7EA5F}" destId="{B8AD1CF8-5760-49E3-992D-E99EB5435E22}" srcOrd="2" destOrd="0" parTransId="{D1047BDC-AD48-4418-B9AC-200C3D5B4644}" sibTransId="{FB694F63-D596-4D24-B62A-8BB7941DEE9A}"/>
    <dgm:cxn modelId="{45AACC27-DEA8-4631-BA2F-41825A31BAE9}" srcId="{7E7B311F-2DA1-460C-B9AF-E4029515B8A6}" destId="{1DA414E1-0347-4B92-AB2F-659ED6E3D77A}" srcOrd="2" destOrd="0" parTransId="{63D6FCF5-9D35-4847-8FD7-878073F0DDA7}" sibTransId="{CEC443D0-386B-4F90-9BBD-EEF0232923F6}"/>
    <dgm:cxn modelId="{FF819ABB-2AE4-4CEC-9429-4B295967634B}" type="presOf" srcId="{3BB10D9F-E093-4AB7-9BA0-AAF4570D9FEC}" destId="{74140DBB-0848-45CC-8667-A9BBF416B7EB}" srcOrd="0" destOrd="2" presId="urn:microsoft.com/office/officeart/2005/8/layout/hList1"/>
    <dgm:cxn modelId="{7EFDACCD-CF55-4F40-8FC7-44171D4D372E}" type="presOf" srcId="{98B504FA-13AE-4328-9882-277F445E8020}" destId="{1CE0D9F4-37A4-48E3-8F9A-31E18B67F9A2}" srcOrd="0" destOrd="0" presId="urn:microsoft.com/office/officeart/2005/8/layout/hList1"/>
    <dgm:cxn modelId="{5D07F42E-0740-4384-A34A-955113128BF6}" type="presOf" srcId="{1DA414E1-0347-4B92-AB2F-659ED6E3D77A}" destId="{9D210087-C05D-49B7-B206-8A5B5F0CD90E}" srcOrd="0" destOrd="2" presId="urn:microsoft.com/office/officeart/2005/8/layout/hList1"/>
    <dgm:cxn modelId="{AB5560A4-05E7-48BF-A5E7-2C42CD0A697F}" type="presOf" srcId="{24E47FF5-46E5-4673-905C-4093E04574DC}" destId="{9D210087-C05D-49B7-B206-8A5B5F0CD90E}" srcOrd="0" destOrd="1" presId="urn:microsoft.com/office/officeart/2005/8/layout/hList1"/>
    <dgm:cxn modelId="{403D15E4-618C-430F-BBD6-B7F7AC928E00}" srcId="{E5FD7519-0C84-43D3-B6EB-B7AC54D7EA5F}" destId="{BF555E05-C7FE-4F3C-AD3F-9192326A3476}" srcOrd="1" destOrd="0" parTransId="{DB1CB228-234A-4765-9B03-5522A47CA9CF}" sibTransId="{9868FDFB-384E-4534-811C-3F2EE03A4659}"/>
    <dgm:cxn modelId="{72725F5D-35D1-4109-BEA1-76A1702BC6EE}" srcId="{98B504FA-13AE-4328-9882-277F445E8020}" destId="{DC9C4AC2-C312-4EEB-8F2D-20D6D82C1A2E}" srcOrd="1" destOrd="0" parTransId="{1E74433C-A702-425B-B957-BAB4A30E9A12}" sibTransId="{4C94A123-30D8-4CE0-A63F-F4589AEDB074}"/>
    <dgm:cxn modelId="{50CE7B13-392F-43F5-80B2-C7B39604B49F}" type="presOf" srcId="{E5FD7519-0C84-43D3-B6EB-B7AC54D7EA5F}" destId="{C10FF4E8-16B1-4C4F-A848-9A9360245D22}" srcOrd="0" destOrd="0" presId="urn:microsoft.com/office/officeart/2005/8/layout/hList1"/>
    <dgm:cxn modelId="{7AD2DC91-3E7D-4AFB-8A47-BF658F019978}" srcId="{98B504FA-13AE-4328-9882-277F445E8020}" destId="{3EB8DE5A-E3A0-43B9-9DED-1C429AE28165}" srcOrd="0" destOrd="0" parTransId="{AB1F5FA8-95C6-4A34-A75B-8BD7E46F74FD}" sibTransId="{CEB5B1EB-ED49-4320-AED5-616DDDD15F3D}"/>
    <dgm:cxn modelId="{F6C220A2-D03B-4201-870C-FD22E153F37E}" type="presOf" srcId="{7D4C727C-5897-4E91-9967-2E7ACD093C40}" destId="{0B583C85-E77F-470E-A564-E1FEE89069F4}" srcOrd="0" destOrd="0" presId="urn:microsoft.com/office/officeart/2005/8/layout/hList1"/>
    <dgm:cxn modelId="{4F703B3A-901E-4C76-A9E1-E0D56BCCD077}" srcId="{E5FD7519-0C84-43D3-B6EB-B7AC54D7EA5F}" destId="{7D4C727C-5897-4E91-9967-2E7ACD093C40}" srcOrd="0" destOrd="0" parTransId="{77823402-A34F-44DC-8BDC-6F61D0632BB5}" sibTransId="{7CA53CBE-AF79-4A93-8A19-B24448142B00}"/>
    <dgm:cxn modelId="{2EAA5A73-B91F-4125-892D-E429EC8E5C57}" type="presOf" srcId="{DC9C4AC2-C312-4EEB-8F2D-20D6D82C1A2E}" destId="{74140DBB-0848-45CC-8667-A9BBF416B7EB}" srcOrd="0" destOrd="1" presId="urn:microsoft.com/office/officeart/2005/8/layout/hList1"/>
    <dgm:cxn modelId="{CA8243C8-56CD-454B-9BD2-70A4E6C7E8C1}" srcId="{E5FD7519-0C84-43D3-B6EB-B7AC54D7EA5F}" destId="{2462568C-B2F2-48C6-A4FA-F65A893D713C}" srcOrd="3" destOrd="0" parTransId="{42A4ACD5-1C6B-46A8-BDE7-48C7773DC404}" sibTransId="{7D02C0E4-CC67-44CD-91F3-4F09DA1C02B2}"/>
    <dgm:cxn modelId="{06BA72DD-17F7-480A-8CA9-0A8FBD2FC885}" type="presOf" srcId="{2462568C-B2F2-48C6-A4FA-F65A893D713C}" destId="{0B583C85-E77F-470E-A564-E1FEE89069F4}" srcOrd="0" destOrd="3" presId="urn:microsoft.com/office/officeart/2005/8/layout/hList1"/>
    <dgm:cxn modelId="{FCD7C722-A38D-4020-B9FB-18CC476C3B27}" type="presOf" srcId="{2BCDE945-D043-43C4-AB7C-D23058D20EE5}" destId="{74140DBB-0848-45CC-8667-A9BBF416B7EB}" srcOrd="0" destOrd="3" presId="urn:microsoft.com/office/officeart/2005/8/layout/hList1"/>
    <dgm:cxn modelId="{974737A2-103F-4BA4-94E1-59DFB32AECED}" srcId="{DEDDCFAD-FAD5-4E95-B876-6F06FFE410FA}" destId="{98B504FA-13AE-4328-9882-277F445E8020}" srcOrd="1" destOrd="0" parTransId="{B106BFCE-E6F4-4DAD-A925-7BEC6F6F5EA1}" sibTransId="{9FD1AE5A-A791-497B-87A5-44AD0C8A7B1D}"/>
    <dgm:cxn modelId="{BF0B6A15-1E2C-4618-A467-C6C2A9810A1D}" type="presOf" srcId="{3EB8DE5A-E3A0-43B9-9DED-1C429AE28165}" destId="{74140DBB-0848-45CC-8667-A9BBF416B7EB}" srcOrd="0" destOrd="0" presId="urn:microsoft.com/office/officeart/2005/8/layout/hList1"/>
    <dgm:cxn modelId="{0A208770-63D8-4D97-809C-B10036988BB7}" type="presParOf" srcId="{8AE773E4-7351-437C-B9A3-33203CB3F7CB}" destId="{73ADF57A-ACA8-4C3F-B8A8-7D86376E0D07}" srcOrd="0" destOrd="0" presId="urn:microsoft.com/office/officeart/2005/8/layout/hList1"/>
    <dgm:cxn modelId="{B292CC8C-3AB4-4354-ABFC-DA43E14612BE}" type="presParOf" srcId="{73ADF57A-ACA8-4C3F-B8A8-7D86376E0D07}" destId="{B0BCB04C-D211-409F-9BE7-924A945DA98B}" srcOrd="0" destOrd="0" presId="urn:microsoft.com/office/officeart/2005/8/layout/hList1"/>
    <dgm:cxn modelId="{D084B782-ED4A-42B8-B72B-E353EC3A64E4}" type="presParOf" srcId="{73ADF57A-ACA8-4C3F-B8A8-7D86376E0D07}" destId="{9D210087-C05D-49B7-B206-8A5B5F0CD90E}" srcOrd="1" destOrd="0" presId="urn:microsoft.com/office/officeart/2005/8/layout/hList1"/>
    <dgm:cxn modelId="{7F23C7CC-2341-4CCA-8574-31237667633A}" type="presParOf" srcId="{8AE773E4-7351-437C-B9A3-33203CB3F7CB}" destId="{33DA047D-6974-446F-A4D5-D710F42FB708}" srcOrd="1" destOrd="0" presId="urn:microsoft.com/office/officeart/2005/8/layout/hList1"/>
    <dgm:cxn modelId="{024F134D-F657-4EFF-BA31-78B600D8F084}" type="presParOf" srcId="{8AE773E4-7351-437C-B9A3-33203CB3F7CB}" destId="{2278B247-E95D-4D67-8CCB-2A36BEA80220}" srcOrd="2" destOrd="0" presId="urn:microsoft.com/office/officeart/2005/8/layout/hList1"/>
    <dgm:cxn modelId="{E743A7CB-996A-4327-B5A5-A5802DDD0DD3}" type="presParOf" srcId="{2278B247-E95D-4D67-8CCB-2A36BEA80220}" destId="{1CE0D9F4-37A4-48E3-8F9A-31E18B67F9A2}" srcOrd="0" destOrd="0" presId="urn:microsoft.com/office/officeart/2005/8/layout/hList1"/>
    <dgm:cxn modelId="{47CF85B9-1DDD-47AA-B5BE-43D7B6C7ABF6}" type="presParOf" srcId="{2278B247-E95D-4D67-8CCB-2A36BEA80220}" destId="{74140DBB-0848-45CC-8667-A9BBF416B7EB}" srcOrd="1" destOrd="0" presId="urn:microsoft.com/office/officeart/2005/8/layout/hList1"/>
    <dgm:cxn modelId="{A54479A3-5962-4A88-8738-2B9B38C443C0}" type="presParOf" srcId="{8AE773E4-7351-437C-B9A3-33203CB3F7CB}" destId="{1B44B76E-9E57-4500-BD57-D938F7FE154D}" srcOrd="3" destOrd="0" presId="urn:microsoft.com/office/officeart/2005/8/layout/hList1"/>
    <dgm:cxn modelId="{4209ECCB-11C3-4FD3-B026-94F4039A7602}" type="presParOf" srcId="{8AE773E4-7351-437C-B9A3-33203CB3F7CB}" destId="{260729ED-A56E-42C7-B408-2DDD16521DEC}" srcOrd="4" destOrd="0" presId="urn:microsoft.com/office/officeart/2005/8/layout/hList1"/>
    <dgm:cxn modelId="{E7EB6A47-AF30-4699-924C-32841C9BD197}" type="presParOf" srcId="{260729ED-A56E-42C7-B408-2DDD16521DEC}" destId="{C10FF4E8-16B1-4C4F-A848-9A9360245D22}" srcOrd="0" destOrd="0" presId="urn:microsoft.com/office/officeart/2005/8/layout/hList1"/>
    <dgm:cxn modelId="{53E4D64B-41EC-409E-82E9-E5D6F2484D18}" type="presParOf" srcId="{260729ED-A56E-42C7-B408-2DDD16521DEC}" destId="{0B583C85-E77F-470E-A564-E1FEE89069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DF975F-9766-41C9-ADAB-626C399E01F0}"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203CE09-FC82-47AE-8657-B974458EF466}">
      <dgm:prSet phldrT="[Text]" custT="1"/>
      <dgm:spPr>
        <a:ln>
          <a:solidFill>
            <a:srgbClr val="FF0000"/>
          </a:solidFill>
        </a:ln>
      </dgm:spPr>
      <dgm:t>
        <a:bodyPr/>
        <a:lstStyle/>
        <a:p>
          <a:r>
            <a:rPr lang="en-US" sz="2000" i="1" u="sng" dirty="0"/>
            <a:t>Disrupt Yourself</a:t>
          </a:r>
          <a:r>
            <a:rPr lang="en-US" sz="2000" i="0" u="none" dirty="0"/>
            <a:t>	Author: Whitney Johnson</a:t>
          </a:r>
          <a:endParaRPr lang="en-US" sz="2000" i="1" u="sng" dirty="0"/>
        </a:p>
      </dgm:t>
    </dgm:pt>
    <dgm:pt modelId="{09304B4F-CD9C-416C-9127-1BEF0DF534BC}" type="parTrans" cxnId="{B5BBCE84-AF44-4969-ACC7-E15780B6A178}">
      <dgm:prSet/>
      <dgm:spPr/>
      <dgm:t>
        <a:bodyPr/>
        <a:lstStyle/>
        <a:p>
          <a:endParaRPr lang="en-US" sz="2400"/>
        </a:p>
      </dgm:t>
    </dgm:pt>
    <dgm:pt modelId="{E94D65D2-F599-4D86-A39E-85AF7AC3C615}" type="sibTrans" cxnId="{B5BBCE84-AF44-4969-ACC7-E15780B6A178}">
      <dgm:prSet/>
      <dgm:spPr/>
      <dgm:t>
        <a:bodyPr/>
        <a:lstStyle/>
        <a:p>
          <a:endParaRPr lang="en-US" sz="2400"/>
        </a:p>
      </dgm:t>
    </dgm:pt>
    <dgm:pt modelId="{1552D420-A1A6-4EE7-A6A8-F27222AF2F26}">
      <dgm:prSet phldrT="[Text]" custT="1"/>
      <dgm:spPr>
        <a:ln>
          <a:solidFill>
            <a:srgbClr val="00B050"/>
          </a:solidFill>
        </a:ln>
      </dgm:spPr>
      <dgm:t>
        <a:bodyPr/>
        <a:lstStyle/>
        <a:p>
          <a:r>
            <a:rPr lang="en-US" sz="2000" b="0" i="1" u="sng" dirty="0"/>
            <a:t>42 Rules for Your New Leadership Role</a:t>
          </a:r>
          <a:r>
            <a:rPr lang="en-US" sz="2000" b="0" i="0" u="none" dirty="0"/>
            <a:t>	Author: Pam Fox Rolling</a:t>
          </a:r>
        </a:p>
      </dgm:t>
    </dgm:pt>
    <dgm:pt modelId="{AC224DC6-A7DC-40E1-B807-8057F3BF0F30}" type="parTrans" cxnId="{0BD78A99-AA45-439E-B93E-8CFF3E2312C0}">
      <dgm:prSet/>
      <dgm:spPr/>
      <dgm:t>
        <a:bodyPr/>
        <a:lstStyle/>
        <a:p>
          <a:endParaRPr lang="en-US" sz="2400"/>
        </a:p>
      </dgm:t>
    </dgm:pt>
    <dgm:pt modelId="{C4F2CC29-3C47-4559-8E75-399B76B70540}" type="sibTrans" cxnId="{0BD78A99-AA45-439E-B93E-8CFF3E2312C0}">
      <dgm:prSet/>
      <dgm:spPr/>
      <dgm:t>
        <a:bodyPr/>
        <a:lstStyle/>
        <a:p>
          <a:endParaRPr lang="en-US" sz="2400"/>
        </a:p>
      </dgm:t>
    </dgm:pt>
    <dgm:pt modelId="{05E167B7-CFB5-4A85-BFA5-FF1E62A3F1CA}">
      <dgm:prSet phldrT="[Text]" custT="1"/>
      <dgm:spPr>
        <a:ln>
          <a:solidFill>
            <a:srgbClr val="00B050"/>
          </a:solidFill>
        </a:ln>
      </dgm:spPr>
      <dgm:t>
        <a:bodyPr/>
        <a:lstStyle/>
        <a:p>
          <a:r>
            <a:rPr lang="en-US" sz="2000" b="0" i="0" u="none" dirty="0"/>
            <a:t>“The Right and Wrong Way to Manager At the Office”  Wall Street Journal. Sue </a:t>
          </a:r>
          <a:r>
            <a:rPr lang="en-US" sz="2000" b="0" i="0" u="none" dirty="0" err="1"/>
            <a:t>Shellenbarger</a:t>
          </a:r>
          <a:r>
            <a:rPr lang="en-US" sz="2000" b="0" i="0" u="none" dirty="0"/>
            <a:t>. April 10, 2018.</a:t>
          </a:r>
        </a:p>
      </dgm:t>
    </dgm:pt>
    <dgm:pt modelId="{65538E84-3494-4CAF-BC64-81B8DDDA62B8}" type="parTrans" cxnId="{CBBE4B2A-53F0-4EB5-A7E2-3D2FD1F0B1A6}">
      <dgm:prSet/>
      <dgm:spPr/>
      <dgm:t>
        <a:bodyPr/>
        <a:lstStyle/>
        <a:p>
          <a:endParaRPr lang="en-US"/>
        </a:p>
      </dgm:t>
    </dgm:pt>
    <dgm:pt modelId="{30079137-5258-43FD-9219-1BAD5F63625A}" type="sibTrans" cxnId="{CBBE4B2A-53F0-4EB5-A7E2-3D2FD1F0B1A6}">
      <dgm:prSet/>
      <dgm:spPr/>
      <dgm:t>
        <a:bodyPr/>
        <a:lstStyle/>
        <a:p>
          <a:endParaRPr lang="en-US"/>
        </a:p>
      </dgm:t>
    </dgm:pt>
    <dgm:pt modelId="{32C29345-E3BD-44EC-92BA-8655B171E657}">
      <dgm:prSet phldrT="[Text]" custT="1"/>
      <dgm:spPr>
        <a:ln>
          <a:solidFill>
            <a:srgbClr val="00B050"/>
          </a:solidFill>
        </a:ln>
      </dgm:spPr>
      <dgm:t>
        <a:bodyPr/>
        <a:lstStyle/>
        <a:p>
          <a:r>
            <a:rPr lang="en-US" sz="2000" b="0" i="0" u="none" dirty="0"/>
            <a:t>“Managing Up Without Sucking Up” Harvard Business Review. Whitney Johnson. December 15, 2014.</a:t>
          </a:r>
        </a:p>
      </dgm:t>
    </dgm:pt>
    <dgm:pt modelId="{4A510AA0-BBDD-41CF-AB36-D445D16FCB40}" type="parTrans" cxnId="{F43B5F70-7A68-4ADA-8FF7-4743852815C2}">
      <dgm:prSet/>
      <dgm:spPr/>
      <dgm:t>
        <a:bodyPr/>
        <a:lstStyle/>
        <a:p>
          <a:endParaRPr lang="en-US"/>
        </a:p>
      </dgm:t>
    </dgm:pt>
    <dgm:pt modelId="{653CC730-910D-4B10-A434-4F23A15F85B5}" type="sibTrans" cxnId="{F43B5F70-7A68-4ADA-8FF7-4743852815C2}">
      <dgm:prSet/>
      <dgm:spPr/>
      <dgm:t>
        <a:bodyPr/>
        <a:lstStyle/>
        <a:p>
          <a:endParaRPr lang="en-US"/>
        </a:p>
      </dgm:t>
    </dgm:pt>
    <dgm:pt modelId="{6A456493-75C1-44CE-9E36-1F8B1C577B6B}">
      <dgm:prSet phldrT="[Text]" custT="1"/>
      <dgm:spPr>
        <a:ln>
          <a:solidFill>
            <a:srgbClr val="00B050"/>
          </a:solidFill>
        </a:ln>
      </dgm:spPr>
      <dgm:t>
        <a:bodyPr/>
        <a:lstStyle/>
        <a:p>
          <a:r>
            <a:rPr lang="en-US" sz="2000" b="0" i="0" u="none" dirty="0"/>
            <a:t>“What Everyone Should Know About Managing Up.” Harvard Business Review. Dana </a:t>
          </a:r>
          <a:r>
            <a:rPr lang="en-US" sz="2000" b="0" i="0" u="none" dirty="0" err="1"/>
            <a:t>Rousmaniere</a:t>
          </a:r>
          <a:r>
            <a:rPr lang="en-US" sz="2000" b="0" i="0" u="none" dirty="0"/>
            <a:t>. January 23, 2015.</a:t>
          </a:r>
        </a:p>
      </dgm:t>
    </dgm:pt>
    <dgm:pt modelId="{C2380918-350F-428F-B6CD-EFC1FBD8BDFE}" type="parTrans" cxnId="{1A6AB776-889E-4BB6-B1D0-61A1C57D3785}">
      <dgm:prSet/>
      <dgm:spPr/>
      <dgm:t>
        <a:bodyPr/>
        <a:lstStyle/>
        <a:p>
          <a:endParaRPr lang="en-US"/>
        </a:p>
      </dgm:t>
    </dgm:pt>
    <dgm:pt modelId="{6479CEB8-C374-4420-B135-4622D1802A6F}" type="sibTrans" cxnId="{1A6AB776-889E-4BB6-B1D0-61A1C57D3785}">
      <dgm:prSet/>
      <dgm:spPr/>
      <dgm:t>
        <a:bodyPr/>
        <a:lstStyle/>
        <a:p>
          <a:endParaRPr lang="en-US"/>
        </a:p>
      </dgm:t>
    </dgm:pt>
    <dgm:pt modelId="{A48ACB58-97E6-45EB-BB30-AA43E91E71EA}">
      <dgm:prSet phldrT="[Text]" custT="1"/>
      <dgm:spPr>
        <a:ln>
          <a:solidFill>
            <a:srgbClr val="00B050"/>
          </a:solidFill>
        </a:ln>
      </dgm:spPr>
      <dgm:t>
        <a:bodyPr/>
        <a:lstStyle/>
        <a:p>
          <a:r>
            <a:rPr lang="en-US" sz="2000" b="0" i="0" u="none" dirty="0"/>
            <a:t>“My Advice On Managing Up – Don’t.” Forbes. Mike Myatt. November 30, 2012.</a:t>
          </a:r>
        </a:p>
      </dgm:t>
    </dgm:pt>
    <dgm:pt modelId="{13314830-AEE7-4520-987C-EE23F7721815}" type="parTrans" cxnId="{7916CFB2-1396-4C91-BB0A-DF87FEE16EEB}">
      <dgm:prSet/>
      <dgm:spPr/>
      <dgm:t>
        <a:bodyPr/>
        <a:lstStyle/>
        <a:p>
          <a:endParaRPr lang="en-US"/>
        </a:p>
      </dgm:t>
    </dgm:pt>
    <dgm:pt modelId="{5EF506E9-48B7-4EB4-A8E7-6FC1349AE3C2}" type="sibTrans" cxnId="{7916CFB2-1396-4C91-BB0A-DF87FEE16EEB}">
      <dgm:prSet/>
      <dgm:spPr/>
      <dgm:t>
        <a:bodyPr/>
        <a:lstStyle/>
        <a:p>
          <a:endParaRPr lang="en-US"/>
        </a:p>
      </dgm:t>
    </dgm:pt>
    <dgm:pt modelId="{8C5D5190-458A-40D2-95F3-4F684D590893}" type="pres">
      <dgm:prSet presAssocID="{E4DF975F-9766-41C9-ADAB-626C399E01F0}" presName="vert0" presStyleCnt="0">
        <dgm:presLayoutVars>
          <dgm:dir/>
          <dgm:animOne val="branch"/>
          <dgm:animLvl val="lvl"/>
        </dgm:presLayoutVars>
      </dgm:prSet>
      <dgm:spPr/>
      <dgm:t>
        <a:bodyPr/>
        <a:lstStyle/>
        <a:p>
          <a:endParaRPr lang="en-US"/>
        </a:p>
      </dgm:t>
    </dgm:pt>
    <dgm:pt modelId="{A9150C6B-A49D-4E2B-B803-2116B6C249EF}" type="pres">
      <dgm:prSet presAssocID="{7203CE09-FC82-47AE-8657-B974458EF466}" presName="thickLine" presStyleLbl="alignNode1" presStyleIdx="0" presStyleCnt="6"/>
      <dgm:spPr/>
    </dgm:pt>
    <dgm:pt modelId="{12D855ED-4B4E-4800-A5A5-2D54EBAE7623}" type="pres">
      <dgm:prSet presAssocID="{7203CE09-FC82-47AE-8657-B974458EF466}" presName="horz1" presStyleCnt="0"/>
      <dgm:spPr/>
    </dgm:pt>
    <dgm:pt modelId="{0BF844F4-46C2-49D1-949B-0D6EB203E106}" type="pres">
      <dgm:prSet presAssocID="{7203CE09-FC82-47AE-8657-B974458EF466}" presName="tx1" presStyleLbl="revTx" presStyleIdx="0" presStyleCnt="6"/>
      <dgm:spPr/>
      <dgm:t>
        <a:bodyPr/>
        <a:lstStyle/>
        <a:p>
          <a:endParaRPr lang="en-US"/>
        </a:p>
      </dgm:t>
    </dgm:pt>
    <dgm:pt modelId="{E1DE45F2-2A61-4949-8DB5-1BEE3033BE3F}" type="pres">
      <dgm:prSet presAssocID="{7203CE09-FC82-47AE-8657-B974458EF466}" presName="vert1" presStyleCnt="0"/>
      <dgm:spPr/>
    </dgm:pt>
    <dgm:pt modelId="{FF6996D0-FF7F-4CE2-B095-5FF175527458}" type="pres">
      <dgm:prSet presAssocID="{1552D420-A1A6-4EE7-A6A8-F27222AF2F26}" presName="thickLine" presStyleLbl="alignNode1" presStyleIdx="1" presStyleCnt="6"/>
      <dgm:spPr/>
    </dgm:pt>
    <dgm:pt modelId="{62945318-AC98-4446-8E88-F934912BF954}" type="pres">
      <dgm:prSet presAssocID="{1552D420-A1A6-4EE7-A6A8-F27222AF2F26}" presName="horz1" presStyleCnt="0"/>
      <dgm:spPr/>
    </dgm:pt>
    <dgm:pt modelId="{1CBB28FA-876A-4AA3-932A-4BC587AD6775}" type="pres">
      <dgm:prSet presAssocID="{1552D420-A1A6-4EE7-A6A8-F27222AF2F26}" presName="tx1" presStyleLbl="revTx" presStyleIdx="1" presStyleCnt="6"/>
      <dgm:spPr/>
      <dgm:t>
        <a:bodyPr/>
        <a:lstStyle/>
        <a:p>
          <a:endParaRPr lang="en-US"/>
        </a:p>
      </dgm:t>
    </dgm:pt>
    <dgm:pt modelId="{38996CD6-E586-4349-8849-9F0F5CEE17D7}" type="pres">
      <dgm:prSet presAssocID="{1552D420-A1A6-4EE7-A6A8-F27222AF2F26}" presName="vert1" presStyleCnt="0"/>
      <dgm:spPr/>
    </dgm:pt>
    <dgm:pt modelId="{9EC0BF92-04AB-43FC-BA30-62A2D67CA29E}" type="pres">
      <dgm:prSet presAssocID="{05E167B7-CFB5-4A85-BFA5-FF1E62A3F1CA}" presName="thickLine" presStyleLbl="alignNode1" presStyleIdx="2" presStyleCnt="6"/>
      <dgm:spPr/>
    </dgm:pt>
    <dgm:pt modelId="{2BD51B2F-1B89-4BF4-B2E8-5D5270233D3E}" type="pres">
      <dgm:prSet presAssocID="{05E167B7-CFB5-4A85-BFA5-FF1E62A3F1CA}" presName="horz1" presStyleCnt="0"/>
      <dgm:spPr/>
    </dgm:pt>
    <dgm:pt modelId="{3982D7B6-64BA-4AD1-821A-B1A1BF08A874}" type="pres">
      <dgm:prSet presAssocID="{05E167B7-CFB5-4A85-BFA5-FF1E62A3F1CA}" presName="tx1" presStyleLbl="revTx" presStyleIdx="2" presStyleCnt="6"/>
      <dgm:spPr/>
      <dgm:t>
        <a:bodyPr/>
        <a:lstStyle/>
        <a:p>
          <a:endParaRPr lang="en-US"/>
        </a:p>
      </dgm:t>
    </dgm:pt>
    <dgm:pt modelId="{D1F4969F-6125-4F91-9B68-C0DCA304F9D3}" type="pres">
      <dgm:prSet presAssocID="{05E167B7-CFB5-4A85-BFA5-FF1E62A3F1CA}" presName="vert1" presStyleCnt="0"/>
      <dgm:spPr/>
    </dgm:pt>
    <dgm:pt modelId="{8E47CC2C-1FED-4EC5-903C-7BD549EF187F}" type="pres">
      <dgm:prSet presAssocID="{32C29345-E3BD-44EC-92BA-8655B171E657}" presName="thickLine" presStyleLbl="alignNode1" presStyleIdx="3" presStyleCnt="6"/>
      <dgm:spPr/>
    </dgm:pt>
    <dgm:pt modelId="{1549D866-95F3-4987-8810-E7A9809DBD8F}" type="pres">
      <dgm:prSet presAssocID="{32C29345-E3BD-44EC-92BA-8655B171E657}" presName="horz1" presStyleCnt="0"/>
      <dgm:spPr/>
    </dgm:pt>
    <dgm:pt modelId="{AD481A83-4D9B-48EF-9653-4AC91E3B6EC4}" type="pres">
      <dgm:prSet presAssocID="{32C29345-E3BD-44EC-92BA-8655B171E657}" presName="tx1" presStyleLbl="revTx" presStyleIdx="3" presStyleCnt="6"/>
      <dgm:spPr/>
      <dgm:t>
        <a:bodyPr/>
        <a:lstStyle/>
        <a:p>
          <a:endParaRPr lang="en-US"/>
        </a:p>
      </dgm:t>
    </dgm:pt>
    <dgm:pt modelId="{1D04FBE2-1D7D-41CC-807C-6A2F6646EFDC}" type="pres">
      <dgm:prSet presAssocID="{32C29345-E3BD-44EC-92BA-8655B171E657}" presName="vert1" presStyleCnt="0"/>
      <dgm:spPr/>
    </dgm:pt>
    <dgm:pt modelId="{0AA65D50-BB2E-43A2-8DAC-3A833BAC3CB1}" type="pres">
      <dgm:prSet presAssocID="{6A456493-75C1-44CE-9E36-1F8B1C577B6B}" presName="thickLine" presStyleLbl="alignNode1" presStyleIdx="4" presStyleCnt="6"/>
      <dgm:spPr/>
    </dgm:pt>
    <dgm:pt modelId="{83BCD159-FD0D-49BE-AC11-A420159D9D9F}" type="pres">
      <dgm:prSet presAssocID="{6A456493-75C1-44CE-9E36-1F8B1C577B6B}" presName="horz1" presStyleCnt="0"/>
      <dgm:spPr/>
    </dgm:pt>
    <dgm:pt modelId="{1407AF42-C89E-478F-97F4-8C17C59EEC6D}" type="pres">
      <dgm:prSet presAssocID="{6A456493-75C1-44CE-9E36-1F8B1C577B6B}" presName="tx1" presStyleLbl="revTx" presStyleIdx="4" presStyleCnt="6"/>
      <dgm:spPr/>
      <dgm:t>
        <a:bodyPr/>
        <a:lstStyle/>
        <a:p>
          <a:endParaRPr lang="en-US"/>
        </a:p>
      </dgm:t>
    </dgm:pt>
    <dgm:pt modelId="{3C853086-5F52-46B0-A667-456D9A010791}" type="pres">
      <dgm:prSet presAssocID="{6A456493-75C1-44CE-9E36-1F8B1C577B6B}" presName="vert1" presStyleCnt="0"/>
      <dgm:spPr/>
    </dgm:pt>
    <dgm:pt modelId="{09656C40-C130-45DD-925F-6A6CE096B87D}" type="pres">
      <dgm:prSet presAssocID="{A48ACB58-97E6-45EB-BB30-AA43E91E71EA}" presName="thickLine" presStyleLbl="alignNode1" presStyleIdx="5" presStyleCnt="6"/>
      <dgm:spPr/>
    </dgm:pt>
    <dgm:pt modelId="{9E344C53-8420-4449-9AC3-DFA6410A12E0}" type="pres">
      <dgm:prSet presAssocID="{A48ACB58-97E6-45EB-BB30-AA43E91E71EA}" presName="horz1" presStyleCnt="0"/>
      <dgm:spPr/>
    </dgm:pt>
    <dgm:pt modelId="{6CC76057-95ED-4801-BF2D-EA39BFDD9BC6}" type="pres">
      <dgm:prSet presAssocID="{A48ACB58-97E6-45EB-BB30-AA43E91E71EA}" presName="tx1" presStyleLbl="revTx" presStyleIdx="5" presStyleCnt="6"/>
      <dgm:spPr/>
      <dgm:t>
        <a:bodyPr/>
        <a:lstStyle/>
        <a:p>
          <a:endParaRPr lang="en-US"/>
        </a:p>
      </dgm:t>
    </dgm:pt>
    <dgm:pt modelId="{5C3A1392-5FE0-47A9-842D-C7A93A55A3BE}" type="pres">
      <dgm:prSet presAssocID="{A48ACB58-97E6-45EB-BB30-AA43E91E71EA}" presName="vert1" presStyleCnt="0"/>
      <dgm:spPr/>
    </dgm:pt>
  </dgm:ptLst>
  <dgm:cxnLst>
    <dgm:cxn modelId="{9882980D-B148-42BA-9EF2-CC5A3E4C12F9}" type="presOf" srcId="{E4DF975F-9766-41C9-ADAB-626C399E01F0}" destId="{8C5D5190-458A-40D2-95F3-4F684D590893}" srcOrd="0" destOrd="0" presId="urn:microsoft.com/office/officeart/2008/layout/LinedList"/>
    <dgm:cxn modelId="{7916CFB2-1396-4C91-BB0A-DF87FEE16EEB}" srcId="{E4DF975F-9766-41C9-ADAB-626C399E01F0}" destId="{A48ACB58-97E6-45EB-BB30-AA43E91E71EA}" srcOrd="5" destOrd="0" parTransId="{13314830-AEE7-4520-987C-EE23F7721815}" sibTransId="{5EF506E9-48B7-4EB4-A8E7-6FC1349AE3C2}"/>
    <dgm:cxn modelId="{0BD78A99-AA45-439E-B93E-8CFF3E2312C0}" srcId="{E4DF975F-9766-41C9-ADAB-626C399E01F0}" destId="{1552D420-A1A6-4EE7-A6A8-F27222AF2F26}" srcOrd="1" destOrd="0" parTransId="{AC224DC6-A7DC-40E1-B807-8057F3BF0F30}" sibTransId="{C4F2CC29-3C47-4559-8E75-399B76B70540}"/>
    <dgm:cxn modelId="{F599BA33-8536-4A8C-A5AA-C009F50C393B}" type="presOf" srcId="{7203CE09-FC82-47AE-8657-B974458EF466}" destId="{0BF844F4-46C2-49D1-949B-0D6EB203E106}" srcOrd="0" destOrd="0" presId="urn:microsoft.com/office/officeart/2008/layout/LinedList"/>
    <dgm:cxn modelId="{B5BBCE84-AF44-4969-ACC7-E15780B6A178}" srcId="{E4DF975F-9766-41C9-ADAB-626C399E01F0}" destId="{7203CE09-FC82-47AE-8657-B974458EF466}" srcOrd="0" destOrd="0" parTransId="{09304B4F-CD9C-416C-9127-1BEF0DF534BC}" sibTransId="{E94D65D2-F599-4D86-A39E-85AF7AC3C615}"/>
    <dgm:cxn modelId="{1A6AB776-889E-4BB6-B1D0-61A1C57D3785}" srcId="{E4DF975F-9766-41C9-ADAB-626C399E01F0}" destId="{6A456493-75C1-44CE-9E36-1F8B1C577B6B}" srcOrd="4" destOrd="0" parTransId="{C2380918-350F-428F-B6CD-EFC1FBD8BDFE}" sibTransId="{6479CEB8-C374-4420-B135-4622D1802A6F}"/>
    <dgm:cxn modelId="{CF690CC5-1487-45F9-875E-87378C4ECE61}" type="presOf" srcId="{A48ACB58-97E6-45EB-BB30-AA43E91E71EA}" destId="{6CC76057-95ED-4801-BF2D-EA39BFDD9BC6}" srcOrd="0" destOrd="0" presId="urn:microsoft.com/office/officeart/2008/layout/LinedList"/>
    <dgm:cxn modelId="{F43B5F70-7A68-4ADA-8FF7-4743852815C2}" srcId="{E4DF975F-9766-41C9-ADAB-626C399E01F0}" destId="{32C29345-E3BD-44EC-92BA-8655B171E657}" srcOrd="3" destOrd="0" parTransId="{4A510AA0-BBDD-41CF-AB36-D445D16FCB40}" sibTransId="{653CC730-910D-4B10-A434-4F23A15F85B5}"/>
    <dgm:cxn modelId="{D1F1C351-3DB7-40DD-8FE4-911CFDFE79CE}" type="presOf" srcId="{05E167B7-CFB5-4A85-BFA5-FF1E62A3F1CA}" destId="{3982D7B6-64BA-4AD1-821A-B1A1BF08A874}" srcOrd="0" destOrd="0" presId="urn:microsoft.com/office/officeart/2008/layout/LinedList"/>
    <dgm:cxn modelId="{CBBE4B2A-53F0-4EB5-A7E2-3D2FD1F0B1A6}" srcId="{E4DF975F-9766-41C9-ADAB-626C399E01F0}" destId="{05E167B7-CFB5-4A85-BFA5-FF1E62A3F1CA}" srcOrd="2" destOrd="0" parTransId="{65538E84-3494-4CAF-BC64-81B8DDDA62B8}" sibTransId="{30079137-5258-43FD-9219-1BAD5F63625A}"/>
    <dgm:cxn modelId="{029D1566-8D5D-417A-B639-DFEB5B210C27}" type="presOf" srcId="{1552D420-A1A6-4EE7-A6A8-F27222AF2F26}" destId="{1CBB28FA-876A-4AA3-932A-4BC587AD6775}" srcOrd="0" destOrd="0" presId="urn:microsoft.com/office/officeart/2008/layout/LinedList"/>
    <dgm:cxn modelId="{E2FE583C-8E43-4F21-B27A-CE86F58010DE}" type="presOf" srcId="{32C29345-E3BD-44EC-92BA-8655B171E657}" destId="{AD481A83-4D9B-48EF-9653-4AC91E3B6EC4}" srcOrd="0" destOrd="0" presId="urn:microsoft.com/office/officeart/2008/layout/LinedList"/>
    <dgm:cxn modelId="{4E6BA60A-25EE-4F21-9129-15323BB59BB0}" type="presOf" srcId="{6A456493-75C1-44CE-9E36-1F8B1C577B6B}" destId="{1407AF42-C89E-478F-97F4-8C17C59EEC6D}" srcOrd="0" destOrd="0" presId="urn:microsoft.com/office/officeart/2008/layout/LinedList"/>
    <dgm:cxn modelId="{C6BD00C9-F94E-43BB-BC12-95EB9C51A221}" type="presParOf" srcId="{8C5D5190-458A-40D2-95F3-4F684D590893}" destId="{A9150C6B-A49D-4E2B-B803-2116B6C249EF}" srcOrd="0" destOrd="0" presId="urn:microsoft.com/office/officeart/2008/layout/LinedList"/>
    <dgm:cxn modelId="{48BFFE10-43C3-4227-A612-03817CADFB00}" type="presParOf" srcId="{8C5D5190-458A-40D2-95F3-4F684D590893}" destId="{12D855ED-4B4E-4800-A5A5-2D54EBAE7623}" srcOrd="1" destOrd="0" presId="urn:microsoft.com/office/officeart/2008/layout/LinedList"/>
    <dgm:cxn modelId="{64CAE6A5-D96C-4BD0-A332-471B5216C12C}" type="presParOf" srcId="{12D855ED-4B4E-4800-A5A5-2D54EBAE7623}" destId="{0BF844F4-46C2-49D1-949B-0D6EB203E106}" srcOrd="0" destOrd="0" presId="urn:microsoft.com/office/officeart/2008/layout/LinedList"/>
    <dgm:cxn modelId="{CA495A0B-0BFE-4D4A-B50F-B1A8A19C0D78}" type="presParOf" srcId="{12D855ED-4B4E-4800-A5A5-2D54EBAE7623}" destId="{E1DE45F2-2A61-4949-8DB5-1BEE3033BE3F}" srcOrd="1" destOrd="0" presId="urn:microsoft.com/office/officeart/2008/layout/LinedList"/>
    <dgm:cxn modelId="{421C93B2-F50F-4B81-A4CE-2DF97276539B}" type="presParOf" srcId="{8C5D5190-458A-40D2-95F3-4F684D590893}" destId="{FF6996D0-FF7F-4CE2-B095-5FF175527458}" srcOrd="2" destOrd="0" presId="urn:microsoft.com/office/officeart/2008/layout/LinedList"/>
    <dgm:cxn modelId="{F49ADBD2-890A-4D9E-8EB7-C9AB484C0313}" type="presParOf" srcId="{8C5D5190-458A-40D2-95F3-4F684D590893}" destId="{62945318-AC98-4446-8E88-F934912BF954}" srcOrd="3" destOrd="0" presId="urn:microsoft.com/office/officeart/2008/layout/LinedList"/>
    <dgm:cxn modelId="{2E53C685-BDEA-4344-8DA9-E2B673D36A0B}" type="presParOf" srcId="{62945318-AC98-4446-8E88-F934912BF954}" destId="{1CBB28FA-876A-4AA3-932A-4BC587AD6775}" srcOrd="0" destOrd="0" presId="urn:microsoft.com/office/officeart/2008/layout/LinedList"/>
    <dgm:cxn modelId="{50F246D4-3DD0-4748-9607-6F9D6FE7077E}" type="presParOf" srcId="{62945318-AC98-4446-8E88-F934912BF954}" destId="{38996CD6-E586-4349-8849-9F0F5CEE17D7}" srcOrd="1" destOrd="0" presId="urn:microsoft.com/office/officeart/2008/layout/LinedList"/>
    <dgm:cxn modelId="{33D80453-6F76-4E82-85F7-D6D265BF6EB5}" type="presParOf" srcId="{8C5D5190-458A-40D2-95F3-4F684D590893}" destId="{9EC0BF92-04AB-43FC-BA30-62A2D67CA29E}" srcOrd="4" destOrd="0" presId="urn:microsoft.com/office/officeart/2008/layout/LinedList"/>
    <dgm:cxn modelId="{26225D46-B5C2-4961-A028-71596EC0B0DE}" type="presParOf" srcId="{8C5D5190-458A-40D2-95F3-4F684D590893}" destId="{2BD51B2F-1B89-4BF4-B2E8-5D5270233D3E}" srcOrd="5" destOrd="0" presId="urn:microsoft.com/office/officeart/2008/layout/LinedList"/>
    <dgm:cxn modelId="{4CB33E62-049F-43E5-B87F-AEA4249DF824}" type="presParOf" srcId="{2BD51B2F-1B89-4BF4-B2E8-5D5270233D3E}" destId="{3982D7B6-64BA-4AD1-821A-B1A1BF08A874}" srcOrd="0" destOrd="0" presId="urn:microsoft.com/office/officeart/2008/layout/LinedList"/>
    <dgm:cxn modelId="{DD16B1C4-EC39-4726-9F36-94C2D87873F6}" type="presParOf" srcId="{2BD51B2F-1B89-4BF4-B2E8-5D5270233D3E}" destId="{D1F4969F-6125-4F91-9B68-C0DCA304F9D3}" srcOrd="1" destOrd="0" presId="urn:microsoft.com/office/officeart/2008/layout/LinedList"/>
    <dgm:cxn modelId="{59000218-8702-4B39-AA59-9021402E79E0}" type="presParOf" srcId="{8C5D5190-458A-40D2-95F3-4F684D590893}" destId="{8E47CC2C-1FED-4EC5-903C-7BD549EF187F}" srcOrd="6" destOrd="0" presId="urn:microsoft.com/office/officeart/2008/layout/LinedList"/>
    <dgm:cxn modelId="{634C07B3-71EC-405E-B3E1-1FA82DA35EE0}" type="presParOf" srcId="{8C5D5190-458A-40D2-95F3-4F684D590893}" destId="{1549D866-95F3-4987-8810-E7A9809DBD8F}" srcOrd="7" destOrd="0" presId="urn:microsoft.com/office/officeart/2008/layout/LinedList"/>
    <dgm:cxn modelId="{DC93F05E-54A7-409C-A6AC-966C91440E15}" type="presParOf" srcId="{1549D866-95F3-4987-8810-E7A9809DBD8F}" destId="{AD481A83-4D9B-48EF-9653-4AC91E3B6EC4}" srcOrd="0" destOrd="0" presId="urn:microsoft.com/office/officeart/2008/layout/LinedList"/>
    <dgm:cxn modelId="{6289EE95-A96B-4E37-9A28-251C5CE41908}" type="presParOf" srcId="{1549D866-95F3-4987-8810-E7A9809DBD8F}" destId="{1D04FBE2-1D7D-41CC-807C-6A2F6646EFDC}" srcOrd="1" destOrd="0" presId="urn:microsoft.com/office/officeart/2008/layout/LinedList"/>
    <dgm:cxn modelId="{C6264991-9BEC-4182-9332-9E80F5A84CBC}" type="presParOf" srcId="{8C5D5190-458A-40D2-95F3-4F684D590893}" destId="{0AA65D50-BB2E-43A2-8DAC-3A833BAC3CB1}" srcOrd="8" destOrd="0" presId="urn:microsoft.com/office/officeart/2008/layout/LinedList"/>
    <dgm:cxn modelId="{7FD0B789-9CF1-41D3-942F-DCFBF0563A10}" type="presParOf" srcId="{8C5D5190-458A-40D2-95F3-4F684D590893}" destId="{83BCD159-FD0D-49BE-AC11-A420159D9D9F}" srcOrd="9" destOrd="0" presId="urn:microsoft.com/office/officeart/2008/layout/LinedList"/>
    <dgm:cxn modelId="{6B81D259-00D8-49A5-A595-21CBAEC72DC3}" type="presParOf" srcId="{83BCD159-FD0D-49BE-AC11-A420159D9D9F}" destId="{1407AF42-C89E-478F-97F4-8C17C59EEC6D}" srcOrd="0" destOrd="0" presId="urn:microsoft.com/office/officeart/2008/layout/LinedList"/>
    <dgm:cxn modelId="{E206AE7E-7742-412C-8260-ED791EFAEDD1}" type="presParOf" srcId="{83BCD159-FD0D-49BE-AC11-A420159D9D9F}" destId="{3C853086-5F52-46B0-A667-456D9A010791}" srcOrd="1" destOrd="0" presId="urn:microsoft.com/office/officeart/2008/layout/LinedList"/>
    <dgm:cxn modelId="{BB1A9F31-3FEB-4188-AB8E-60FC139B539C}" type="presParOf" srcId="{8C5D5190-458A-40D2-95F3-4F684D590893}" destId="{09656C40-C130-45DD-925F-6A6CE096B87D}" srcOrd="10" destOrd="0" presId="urn:microsoft.com/office/officeart/2008/layout/LinedList"/>
    <dgm:cxn modelId="{8E2ECEF0-2FDD-4794-8046-62D2177B873F}" type="presParOf" srcId="{8C5D5190-458A-40D2-95F3-4F684D590893}" destId="{9E344C53-8420-4449-9AC3-DFA6410A12E0}" srcOrd="11" destOrd="0" presId="urn:microsoft.com/office/officeart/2008/layout/LinedList"/>
    <dgm:cxn modelId="{7B60FBBB-6071-4DF5-9D77-BAB62E95F9FE}" type="presParOf" srcId="{9E344C53-8420-4449-9AC3-DFA6410A12E0}" destId="{6CC76057-95ED-4801-BF2D-EA39BFDD9BC6}" srcOrd="0" destOrd="0" presId="urn:microsoft.com/office/officeart/2008/layout/LinedList"/>
    <dgm:cxn modelId="{82AEEA28-DC18-4752-94E3-667FF5DA6C23}" type="presParOf" srcId="{9E344C53-8420-4449-9AC3-DFA6410A12E0}" destId="{5C3A1392-5FE0-47A9-842D-C7A93A55A3B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228F57-9FE2-411F-BC36-30659CE30E7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5291E43-D6B3-4ED9-89F7-F235F90420AC}">
      <dgm:prSet phldrT="[Text]" custT="1"/>
      <dgm:spPr>
        <a:solidFill>
          <a:srgbClr val="C00000"/>
        </a:solidFill>
      </dgm:spPr>
      <dgm:t>
        <a:bodyPr/>
        <a:lstStyle/>
        <a:p>
          <a:r>
            <a:rPr lang="en-US" sz="1400" b="1" dirty="0">
              <a:solidFill>
                <a:schemeClr val="tx1"/>
              </a:solidFill>
            </a:rPr>
            <a:t>Incident Response</a:t>
          </a:r>
        </a:p>
      </dgm:t>
    </dgm:pt>
    <dgm:pt modelId="{ABC333D2-05F3-4A4D-BC3D-79264C06035D}" type="parTrans" cxnId="{62D710EB-4EAF-4FC2-A2C8-7539A8BDA092}">
      <dgm:prSet/>
      <dgm:spPr/>
      <dgm:t>
        <a:bodyPr/>
        <a:lstStyle/>
        <a:p>
          <a:endParaRPr lang="en-US"/>
        </a:p>
      </dgm:t>
    </dgm:pt>
    <dgm:pt modelId="{A2466305-D59E-497F-9302-DC2ACE201044}" type="sibTrans" cxnId="{62D710EB-4EAF-4FC2-A2C8-7539A8BDA092}">
      <dgm:prSet/>
      <dgm:spPr>
        <a:solidFill>
          <a:schemeClr val="accent6">
            <a:lumMod val="75000"/>
          </a:schemeClr>
        </a:solidFill>
      </dgm:spPr>
      <dgm:t>
        <a:bodyPr/>
        <a:lstStyle/>
        <a:p>
          <a:endParaRPr lang="en-US"/>
        </a:p>
      </dgm:t>
    </dgm:pt>
    <dgm:pt modelId="{84B50B13-417D-4140-BE84-27121BB57A74}">
      <dgm:prSet phldrT="[Text]" custT="1"/>
      <dgm:spPr>
        <a:solidFill>
          <a:schemeClr val="accent1"/>
        </a:solidFill>
      </dgm:spPr>
      <dgm:t>
        <a:bodyPr/>
        <a:lstStyle/>
        <a:p>
          <a:r>
            <a:rPr lang="en-US" sz="1200" b="1" dirty="0">
              <a:solidFill>
                <a:schemeClr val="tx1"/>
              </a:solidFill>
            </a:rPr>
            <a:t>Identity &amp; Access Management</a:t>
          </a:r>
        </a:p>
      </dgm:t>
    </dgm:pt>
    <dgm:pt modelId="{7B3B708C-8D0B-4866-A32F-974C4656C43B}" type="parTrans" cxnId="{FD3EE38B-1260-4F3A-B5C9-E669075385AD}">
      <dgm:prSet/>
      <dgm:spPr/>
      <dgm:t>
        <a:bodyPr/>
        <a:lstStyle/>
        <a:p>
          <a:endParaRPr lang="en-US"/>
        </a:p>
      </dgm:t>
    </dgm:pt>
    <dgm:pt modelId="{3F8D3C6E-25EF-4972-9EB3-6D8B2ACAE370}" type="sibTrans" cxnId="{FD3EE38B-1260-4F3A-B5C9-E669075385AD}">
      <dgm:prSet/>
      <dgm:spPr>
        <a:solidFill>
          <a:schemeClr val="accent6">
            <a:lumMod val="75000"/>
          </a:schemeClr>
        </a:solidFill>
      </dgm:spPr>
      <dgm:t>
        <a:bodyPr/>
        <a:lstStyle/>
        <a:p>
          <a:endParaRPr lang="en-US"/>
        </a:p>
      </dgm:t>
    </dgm:pt>
    <dgm:pt modelId="{7174C9A7-7E54-4C9E-BA97-FA3B303E7CEB}">
      <dgm:prSet phldrT="[Text]" custT="1"/>
      <dgm:spPr>
        <a:solidFill>
          <a:schemeClr val="accent6"/>
        </a:solidFill>
      </dgm:spPr>
      <dgm:t>
        <a:bodyPr/>
        <a:lstStyle/>
        <a:p>
          <a:r>
            <a:rPr lang="en-US" sz="1400" b="1" dirty="0">
              <a:solidFill>
                <a:schemeClr val="tx1"/>
              </a:solidFill>
            </a:rPr>
            <a:t>Security Clearance</a:t>
          </a:r>
        </a:p>
      </dgm:t>
    </dgm:pt>
    <dgm:pt modelId="{311DC760-F7E2-4283-A44A-CC49BDD3212E}" type="parTrans" cxnId="{3D668050-CE92-4334-B46C-DCB6834BB115}">
      <dgm:prSet/>
      <dgm:spPr/>
      <dgm:t>
        <a:bodyPr/>
        <a:lstStyle/>
        <a:p>
          <a:endParaRPr lang="en-US"/>
        </a:p>
      </dgm:t>
    </dgm:pt>
    <dgm:pt modelId="{8C635886-43BC-4F3C-B9E7-87725BD2D6D2}" type="sibTrans" cxnId="{3D668050-CE92-4334-B46C-DCB6834BB115}">
      <dgm:prSet/>
      <dgm:spPr>
        <a:solidFill>
          <a:schemeClr val="accent6">
            <a:lumMod val="75000"/>
          </a:schemeClr>
        </a:solidFill>
      </dgm:spPr>
      <dgm:t>
        <a:bodyPr/>
        <a:lstStyle/>
        <a:p>
          <a:endParaRPr lang="en-US"/>
        </a:p>
      </dgm:t>
    </dgm:pt>
    <dgm:pt modelId="{99F404FB-FE24-4FA7-8E98-6B31DBDCF163}">
      <dgm:prSet phldrT="[Text]" phldr="1"/>
      <dgm:spPr/>
      <dgm:t>
        <a:bodyPr/>
        <a:lstStyle/>
        <a:p>
          <a:endParaRPr lang="en-US" dirty="0"/>
        </a:p>
      </dgm:t>
    </dgm:pt>
    <dgm:pt modelId="{EAE39C02-363A-4453-A0C1-9F531FE73526}" type="parTrans" cxnId="{BE5D448D-6D4A-4E5D-B3EE-4A51E7EE2512}">
      <dgm:prSet/>
      <dgm:spPr/>
      <dgm:t>
        <a:bodyPr/>
        <a:lstStyle/>
        <a:p>
          <a:endParaRPr lang="en-US"/>
        </a:p>
      </dgm:t>
    </dgm:pt>
    <dgm:pt modelId="{0DF50245-868F-4CCA-95B3-977CDC368324}" type="sibTrans" cxnId="{BE5D448D-6D4A-4E5D-B3EE-4A51E7EE2512}">
      <dgm:prSet/>
      <dgm:spPr/>
      <dgm:t>
        <a:bodyPr/>
        <a:lstStyle/>
        <a:p>
          <a:endParaRPr lang="en-US"/>
        </a:p>
      </dgm:t>
    </dgm:pt>
    <dgm:pt modelId="{70350827-478C-4798-8ED3-66FDDDD39C32}" type="pres">
      <dgm:prSet presAssocID="{79228F57-9FE2-411F-BC36-30659CE30E7C}" presName="Name0" presStyleCnt="0">
        <dgm:presLayoutVars>
          <dgm:chMax/>
          <dgm:chPref/>
          <dgm:dir/>
          <dgm:animLvl val="lvl"/>
        </dgm:presLayoutVars>
      </dgm:prSet>
      <dgm:spPr/>
      <dgm:t>
        <a:bodyPr/>
        <a:lstStyle/>
        <a:p>
          <a:endParaRPr lang="en-US"/>
        </a:p>
      </dgm:t>
    </dgm:pt>
    <dgm:pt modelId="{56012AB4-8266-4553-AB5E-EDD27EC562C8}" type="pres">
      <dgm:prSet presAssocID="{75291E43-D6B3-4ED9-89F7-F235F90420AC}" presName="composite" presStyleCnt="0"/>
      <dgm:spPr/>
    </dgm:pt>
    <dgm:pt modelId="{66CCABBB-B016-45A0-AC6D-BE6B4AFB385D}" type="pres">
      <dgm:prSet presAssocID="{75291E43-D6B3-4ED9-89F7-F235F90420AC}" presName="Parent1" presStyleLbl="node1" presStyleIdx="0" presStyleCnt="6">
        <dgm:presLayoutVars>
          <dgm:chMax val="1"/>
          <dgm:chPref val="1"/>
          <dgm:bulletEnabled val="1"/>
        </dgm:presLayoutVars>
      </dgm:prSet>
      <dgm:spPr/>
      <dgm:t>
        <a:bodyPr/>
        <a:lstStyle/>
        <a:p>
          <a:endParaRPr lang="en-US"/>
        </a:p>
      </dgm:t>
    </dgm:pt>
    <dgm:pt modelId="{6213FEAA-B826-4004-BDE6-8FE2F14E626C}" type="pres">
      <dgm:prSet presAssocID="{75291E43-D6B3-4ED9-89F7-F235F90420AC}" presName="Childtext1" presStyleLbl="revTx" presStyleIdx="0" presStyleCnt="3">
        <dgm:presLayoutVars>
          <dgm:chMax val="0"/>
          <dgm:chPref val="0"/>
          <dgm:bulletEnabled val="1"/>
        </dgm:presLayoutVars>
      </dgm:prSet>
      <dgm:spPr/>
    </dgm:pt>
    <dgm:pt modelId="{C32269F9-2F06-431A-8164-B17943711C25}" type="pres">
      <dgm:prSet presAssocID="{75291E43-D6B3-4ED9-89F7-F235F90420AC}" presName="BalanceSpacing" presStyleCnt="0"/>
      <dgm:spPr/>
    </dgm:pt>
    <dgm:pt modelId="{F05FA445-3928-4A35-A051-394E2F69C9EE}" type="pres">
      <dgm:prSet presAssocID="{75291E43-D6B3-4ED9-89F7-F235F90420AC}" presName="BalanceSpacing1" presStyleCnt="0"/>
      <dgm:spPr/>
    </dgm:pt>
    <dgm:pt modelId="{0322D4C1-D20B-4206-8255-ED2592BA6E4A}" type="pres">
      <dgm:prSet presAssocID="{A2466305-D59E-497F-9302-DC2ACE201044}" presName="Accent1Text" presStyleLbl="node1" presStyleIdx="1" presStyleCnt="6"/>
      <dgm:spPr/>
      <dgm:t>
        <a:bodyPr/>
        <a:lstStyle/>
        <a:p>
          <a:endParaRPr lang="en-US"/>
        </a:p>
      </dgm:t>
    </dgm:pt>
    <dgm:pt modelId="{9A2AE593-AB5B-4DC6-B46B-8D23FB91C53E}" type="pres">
      <dgm:prSet presAssocID="{A2466305-D59E-497F-9302-DC2ACE201044}" presName="spaceBetweenRectangles" presStyleCnt="0"/>
      <dgm:spPr/>
    </dgm:pt>
    <dgm:pt modelId="{6FEEC5DC-5AC7-462A-A5E9-A31361530CFC}" type="pres">
      <dgm:prSet presAssocID="{84B50B13-417D-4140-BE84-27121BB57A74}" presName="composite" presStyleCnt="0"/>
      <dgm:spPr/>
    </dgm:pt>
    <dgm:pt modelId="{1BFB6206-DC62-4EDF-BDD9-AEA5E85C2A27}" type="pres">
      <dgm:prSet presAssocID="{84B50B13-417D-4140-BE84-27121BB57A74}" presName="Parent1" presStyleLbl="node1" presStyleIdx="2" presStyleCnt="6">
        <dgm:presLayoutVars>
          <dgm:chMax val="1"/>
          <dgm:chPref val="1"/>
          <dgm:bulletEnabled val="1"/>
        </dgm:presLayoutVars>
      </dgm:prSet>
      <dgm:spPr/>
      <dgm:t>
        <a:bodyPr/>
        <a:lstStyle/>
        <a:p>
          <a:endParaRPr lang="en-US"/>
        </a:p>
      </dgm:t>
    </dgm:pt>
    <dgm:pt modelId="{41242509-8A30-45FD-95DB-050FE072CC2D}" type="pres">
      <dgm:prSet presAssocID="{84B50B13-417D-4140-BE84-27121BB57A74}" presName="Childtext1" presStyleLbl="revTx" presStyleIdx="1" presStyleCnt="3">
        <dgm:presLayoutVars>
          <dgm:chMax val="0"/>
          <dgm:chPref val="0"/>
          <dgm:bulletEnabled val="1"/>
        </dgm:presLayoutVars>
      </dgm:prSet>
      <dgm:spPr/>
    </dgm:pt>
    <dgm:pt modelId="{97FF95DC-6952-4CB6-B9D5-1BEA3DF474A6}" type="pres">
      <dgm:prSet presAssocID="{84B50B13-417D-4140-BE84-27121BB57A74}" presName="BalanceSpacing" presStyleCnt="0"/>
      <dgm:spPr/>
    </dgm:pt>
    <dgm:pt modelId="{851931E1-DA2A-4156-A6D1-379C6C3985CB}" type="pres">
      <dgm:prSet presAssocID="{84B50B13-417D-4140-BE84-27121BB57A74}" presName="BalanceSpacing1" presStyleCnt="0"/>
      <dgm:spPr/>
    </dgm:pt>
    <dgm:pt modelId="{6DAEE248-E5DC-4766-B8DD-B00D8D5D9DA0}" type="pres">
      <dgm:prSet presAssocID="{3F8D3C6E-25EF-4972-9EB3-6D8B2ACAE370}" presName="Accent1Text" presStyleLbl="node1" presStyleIdx="3" presStyleCnt="6"/>
      <dgm:spPr/>
      <dgm:t>
        <a:bodyPr/>
        <a:lstStyle/>
        <a:p>
          <a:endParaRPr lang="en-US"/>
        </a:p>
      </dgm:t>
    </dgm:pt>
    <dgm:pt modelId="{6C8EE153-9A96-4377-AB4F-8D2FC5B84984}" type="pres">
      <dgm:prSet presAssocID="{3F8D3C6E-25EF-4972-9EB3-6D8B2ACAE370}" presName="spaceBetweenRectangles" presStyleCnt="0"/>
      <dgm:spPr/>
    </dgm:pt>
    <dgm:pt modelId="{6044435F-083A-4C4E-9B50-A0479B0D8C45}" type="pres">
      <dgm:prSet presAssocID="{7174C9A7-7E54-4C9E-BA97-FA3B303E7CEB}" presName="composite" presStyleCnt="0"/>
      <dgm:spPr/>
    </dgm:pt>
    <dgm:pt modelId="{ECC59184-6232-4D21-A547-F3DDBBC5147E}" type="pres">
      <dgm:prSet presAssocID="{7174C9A7-7E54-4C9E-BA97-FA3B303E7CEB}" presName="Parent1" presStyleLbl="node1" presStyleIdx="4" presStyleCnt="6">
        <dgm:presLayoutVars>
          <dgm:chMax val="1"/>
          <dgm:chPref val="1"/>
          <dgm:bulletEnabled val="1"/>
        </dgm:presLayoutVars>
      </dgm:prSet>
      <dgm:spPr/>
      <dgm:t>
        <a:bodyPr/>
        <a:lstStyle/>
        <a:p>
          <a:endParaRPr lang="en-US"/>
        </a:p>
      </dgm:t>
    </dgm:pt>
    <dgm:pt modelId="{369DE92D-1ED9-49A8-B2CB-079C30F08957}" type="pres">
      <dgm:prSet presAssocID="{7174C9A7-7E54-4C9E-BA97-FA3B303E7CEB}" presName="Childtext1" presStyleLbl="revTx" presStyleIdx="2" presStyleCnt="3">
        <dgm:presLayoutVars>
          <dgm:chMax val="0"/>
          <dgm:chPref val="0"/>
          <dgm:bulletEnabled val="1"/>
        </dgm:presLayoutVars>
      </dgm:prSet>
      <dgm:spPr/>
      <dgm:t>
        <a:bodyPr/>
        <a:lstStyle/>
        <a:p>
          <a:endParaRPr lang="en-US"/>
        </a:p>
      </dgm:t>
    </dgm:pt>
    <dgm:pt modelId="{3A842A2C-454E-4B61-8288-560DC089DE5F}" type="pres">
      <dgm:prSet presAssocID="{7174C9A7-7E54-4C9E-BA97-FA3B303E7CEB}" presName="BalanceSpacing" presStyleCnt="0"/>
      <dgm:spPr/>
    </dgm:pt>
    <dgm:pt modelId="{17053038-B0F7-4C84-A9F6-BBABD1764D66}" type="pres">
      <dgm:prSet presAssocID="{7174C9A7-7E54-4C9E-BA97-FA3B303E7CEB}" presName="BalanceSpacing1" presStyleCnt="0"/>
      <dgm:spPr/>
    </dgm:pt>
    <dgm:pt modelId="{C2916AF2-D7F5-446C-A070-BBB904BC05B9}" type="pres">
      <dgm:prSet presAssocID="{8C635886-43BC-4F3C-B9E7-87725BD2D6D2}" presName="Accent1Text" presStyleLbl="node1" presStyleIdx="5" presStyleCnt="6"/>
      <dgm:spPr/>
      <dgm:t>
        <a:bodyPr/>
        <a:lstStyle/>
        <a:p>
          <a:endParaRPr lang="en-US"/>
        </a:p>
      </dgm:t>
    </dgm:pt>
  </dgm:ptLst>
  <dgm:cxnLst>
    <dgm:cxn modelId="{F01C117C-AB31-44EA-96FE-03ABCDE6B5BD}" type="presOf" srcId="{99F404FB-FE24-4FA7-8E98-6B31DBDCF163}" destId="{369DE92D-1ED9-49A8-B2CB-079C30F08957}" srcOrd="0" destOrd="0" presId="urn:microsoft.com/office/officeart/2008/layout/AlternatingHexagons"/>
    <dgm:cxn modelId="{3D668050-CE92-4334-B46C-DCB6834BB115}" srcId="{79228F57-9FE2-411F-BC36-30659CE30E7C}" destId="{7174C9A7-7E54-4C9E-BA97-FA3B303E7CEB}" srcOrd="2" destOrd="0" parTransId="{311DC760-F7E2-4283-A44A-CC49BDD3212E}" sibTransId="{8C635886-43BC-4F3C-B9E7-87725BD2D6D2}"/>
    <dgm:cxn modelId="{5CABD665-B7A2-4B43-A308-C8FB1A4F9F66}" type="presOf" srcId="{7174C9A7-7E54-4C9E-BA97-FA3B303E7CEB}" destId="{ECC59184-6232-4D21-A547-F3DDBBC5147E}" srcOrd="0" destOrd="0" presId="urn:microsoft.com/office/officeart/2008/layout/AlternatingHexagons"/>
    <dgm:cxn modelId="{7C2F1CDF-4B10-49F2-AD35-99A27A461998}" type="presOf" srcId="{84B50B13-417D-4140-BE84-27121BB57A74}" destId="{1BFB6206-DC62-4EDF-BDD9-AEA5E85C2A27}" srcOrd="0" destOrd="0" presId="urn:microsoft.com/office/officeart/2008/layout/AlternatingHexagons"/>
    <dgm:cxn modelId="{0C7AB699-FB2B-4950-9F10-860ED77F1356}" type="presOf" srcId="{3F8D3C6E-25EF-4972-9EB3-6D8B2ACAE370}" destId="{6DAEE248-E5DC-4766-B8DD-B00D8D5D9DA0}" srcOrd="0" destOrd="0" presId="urn:microsoft.com/office/officeart/2008/layout/AlternatingHexagons"/>
    <dgm:cxn modelId="{FD3EE38B-1260-4F3A-B5C9-E669075385AD}" srcId="{79228F57-9FE2-411F-BC36-30659CE30E7C}" destId="{84B50B13-417D-4140-BE84-27121BB57A74}" srcOrd="1" destOrd="0" parTransId="{7B3B708C-8D0B-4866-A32F-974C4656C43B}" sibTransId="{3F8D3C6E-25EF-4972-9EB3-6D8B2ACAE370}"/>
    <dgm:cxn modelId="{BE5D448D-6D4A-4E5D-B3EE-4A51E7EE2512}" srcId="{7174C9A7-7E54-4C9E-BA97-FA3B303E7CEB}" destId="{99F404FB-FE24-4FA7-8E98-6B31DBDCF163}" srcOrd="0" destOrd="0" parTransId="{EAE39C02-363A-4453-A0C1-9F531FE73526}" sibTransId="{0DF50245-868F-4CCA-95B3-977CDC368324}"/>
    <dgm:cxn modelId="{3F91E610-F462-4BCB-AB9D-A56F4B4CB74D}" type="presOf" srcId="{75291E43-D6B3-4ED9-89F7-F235F90420AC}" destId="{66CCABBB-B016-45A0-AC6D-BE6B4AFB385D}" srcOrd="0" destOrd="0" presId="urn:microsoft.com/office/officeart/2008/layout/AlternatingHexagons"/>
    <dgm:cxn modelId="{62D710EB-4EAF-4FC2-A2C8-7539A8BDA092}" srcId="{79228F57-9FE2-411F-BC36-30659CE30E7C}" destId="{75291E43-D6B3-4ED9-89F7-F235F90420AC}" srcOrd="0" destOrd="0" parTransId="{ABC333D2-05F3-4A4D-BC3D-79264C06035D}" sibTransId="{A2466305-D59E-497F-9302-DC2ACE201044}"/>
    <dgm:cxn modelId="{5607CDF0-F4D5-4D0D-8F48-19228BA7C75A}" type="presOf" srcId="{8C635886-43BC-4F3C-B9E7-87725BD2D6D2}" destId="{C2916AF2-D7F5-446C-A070-BBB904BC05B9}" srcOrd="0" destOrd="0" presId="urn:microsoft.com/office/officeart/2008/layout/AlternatingHexagons"/>
    <dgm:cxn modelId="{A6ACCEE0-3C36-4A64-9889-172F0CDB2844}" type="presOf" srcId="{79228F57-9FE2-411F-BC36-30659CE30E7C}" destId="{70350827-478C-4798-8ED3-66FDDDD39C32}" srcOrd="0" destOrd="0" presId="urn:microsoft.com/office/officeart/2008/layout/AlternatingHexagons"/>
    <dgm:cxn modelId="{553ED5A9-6259-46D0-8342-CD10237A5B8F}" type="presOf" srcId="{A2466305-D59E-497F-9302-DC2ACE201044}" destId="{0322D4C1-D20B-4206-8255-ED2592BA6E4A}" srcOrd="0" destOrd="0" presId="urn:microsoft.com/office/officeart/2008/layout/AlternatingHexagons"/>
    <dgm:cxn modelId="{AD3791EA-597B-4B2E-8CB0-FB6C972C3C6B}" type="presParOf" srcId="{70350827-478C-4798-8ED3-66FDDDD39C32}" destId="{56012AB4-8266-4553-AB5E-EDD27EC562C8}" srcOrd="0" destOrd="0" presId="urn:microsoft.com/office/officeart/2008/layout/AlternatingHexagons"/>
    <dgm:cxn modelId="{4A141EE7-9E10-46D6-AA11-E5C4A964B7D5}" type="presParOf" srcId="{56012AB4-8266-4553-AB5E-EDD27EC562C8}" destId="{66CCABBB-B016-45A0-AC6D-BE6B4AFB385D}" srcOrd="0" destOrd="0" presId="urn:microsoft.com/office/officeart/2008/layout/AlternatingHexagons"/>
    <dgm:cxn modelId="{05C3B7A8-FC9E-4B58-8DC7-916812214A8D}" type="presParOf" srcId="{56012AB4-8266-4553-AB5E-EDD27EC562C8}" destId="{6213FEAA-B826-4004-BDE6-8FE2F14E626C}" srcOrd="1" destOrd="0" presId="urn:microsoft.com/office/officeart/2008/layout/AlternatingHexagons"/>
    <dgm:cxn modelId="{2AF72D1F-F8AA-4772-A356-85EFF1239865}" type="presParOf" srcId="{56012AB4-8266-4553-AB5E-EDD27EC562C8}" destId="{C32269F9-2F06-431A-8164-B17943711C25}" srcOrd="2" destOrd="0" presId="urn:microsoft.com/office/officeart/2008/layout/AlternatingHexagons"/>
    <dgm:cxn modelId="{C6B8273B-66C4-4CF5-894D-AEE4EA51DC8F}" type="presParOf" srcId="{56012AB4-8266-4553-AB5E-EDD27EC562C8}" destId="{F05FA445-3928-4A35-A051-394E2F69C9EE}" srcOrd="3" destOrd="0" presId="urn:microsoft.com/office/officeart/2008/layout/AlternatingHexagons"/>
    <dgm:cxn modelId="{5BB5549D-629B-421C-B2CB-F5D2ADDAF32F}" type="presParOf" srcId="{56012AB4-8266-4553-AB5E-EDD27EC562C8}" destId="{0322D4C1-D20B-4206-8255-ED2592BA6E4A}" srcOrd="4" destOrd="0" presId="urn:microsoft.com/office/officeart/2008/layout/AlternatingHexagons"/>
    <dgm:cxn modelId="{09584765-490D-497A-ACAE-F3322A544ADD}" type="presParOf" srcId="{70350827-478C-4798-8ED3-66FDDDD39C32}" destId="{9A2AE593-AB5B-4DC6-B46B-8D23FB91C53E}" srcOrd="1" destOrd="0" presId="urn:microsoft.com/office/officeart/2008/layout/AlternatingHexagons"/>
    <dgm:cxn modelId="{7CA4CF38-8C84-44B8-A182-0AB74B7CF0D7}" type="presParOf" srcId="{70350827-478C-4798-8ED3-66FDDDD39C32}" destId="{6FEEC5DC-5AC7-462A-A5E9-A31361530CFC}" srcOrd="2" destOrd="0" presId="urn:microsoft.com/office/officeart/2008/layout/AlternatingHexagons"/>
    <dgm:cxn modelId="{32CB627E-A488-490D-B10A-807D80C38EAC}" type="presParOf" srcId="{6FEEC5DC-5AC7-462A-A5E9-A31361530CFC}" destId="{1BFB6206-DC62-4EDF-BDD9-AEA5E85C2A27}" srcOrd="0" destOrd="0" presId="urn:microsoft.com/office/officeart/2008/layout/AlternatingHexagons"/>
    <dgm:cxn modelId="{DE5603EB-16DE-4FB4-B6D8-018CE3A56C82}" type="presParOf" srcId="{6FEEC5DC-5AC7-462A-A5E9-A31361530CFC}" destId="{41242509-8A30-45FD-95DB-050FE072CC2D}" srcOrd="1" destOrd="0" presId="urn:microsoft.com/office/officeart/2008/layout/AlternatingHexagons"/>
    <dgm:cxn modelId="{57CE0EEB-D0FD-4DB1-BD8D-29BC956227C9}" type="presParOf" srcId="{6FEEC5DC-5AC7-462A-A5E9-A31361530CFC}" destId="{97FF95DC-6952-4CB6-B9D5-1BEA3DF474A6}" srcOrd="2" destOrd="0" presId="urn:microsoft.com/office/officeart/2008/layout/AlternatingHexagons"/>
    <dgm:cxn modelId="{F7B62F2A-0298-43CC-8000-BE5604375149}" type="presParOf" srcId="{6FEEC5DC-5AC7-462A-A5E9-A31361530CFC}" destId="{851931E1-DA2A-4156-A6D1-379C6C3985CB}" srcOrd="3" destOrd="0" presId="urn:microsoft.com/office/officeart/2008/layout/AlternatingHexagons"/>
    <dgm:cxn modelId="{A378266B-2154-43DE-8AA3-BF7021152821}" type="presParOf" srcId="{6FEEC5DC-5AC7-462A-A5E9-A31361530CFC}" destId="{6DAEE248-E5DC-4766-B8DD-B00D8D5D9DA0}" srcOrd="4" destOrd="0" presId="urn:microsoft.com/office/officeart/2008/layout/AlternatingHexagons"/>
    <dgm:cxn modelId="{DD8DD721-028D-40CE-8F25-827B15D5380B}" type="presParOf" srcId="{70350827-478C-4798-8ED3-66FDDDD39C32}" destId="{6C8EE153-9A96-4377-AB4F-8D2FC5B84984}" srcOrd="3" destOrd="0" presId="urn:microsoft.com/office/officeart/2008/layout/AlternatingHexagons"/>
    <dgm:cxn modelId="{C8BBC03C-B02B-482F-8D29-6DA137B04CAE}" type="presParOf" srcId="{70350827-478C-4798-8ED3-66FDDDD39C32}" destId="{6044435F-083A-4C4E-9B50-A0479B0D8C45}" srcOrd="4" destOrd="0" presId="urn:microsoft.com/office/officeart/2008/layout/AlternatingHexagons"/>
    <dgm:cxn modelId="{F63DA16B-913F-4AF5-ABF2-51BD8DDA03CE}" type="presParOf" srcId="{6044435F-083A-4C4E-9B50-A0479B0D8C45}" destId="{ECC59184-6232-4D21-A547-F3DDBBC5147E}" srcOrd="0" destOrd="0" presId="urn:microsoft.com/office/officeart/2008/layout/AlternatingHexagons"/>
    <dgm:cxn modelId="{0743DAEE-600D-4F9A-B38E-CA793D0DF5B3}" type="presParOf" srcId="{6044435F-083A-4C4E-9B50-A0479B0D8C45}" destId="{369DE92D-1ED9-49A8-B2CB-079C30F08957}" srcOrd="1" destOrd="0" presId="urn:microsoft.com/office/officeart/2008/layout/AlternatingHexagons"/>
    <dgm:cxn modelId="{2D638D31-4305-4897-9C06-8A7AEC28A2E1}" type="presParOf" srcId="{6044435F-083A-4C4E-9B50-A0479B0D8C45}" destId="{3A842A2C-454E-4B61-8288-560DC089DE5F}" srcOrd="2" destOrd="0" presId="urn:microsoft.com/office/officeart/2008/layout/AlternatingHexagons"/>
    <dgm:cxn modelId="{E92E7DE3-AA0A-4879-B4B3-1A2E33988B81}" type="presParOf" srcId="{6044435F-083A-4C4E-9B50-A0479B0D8C45}" destId="{17053038-B0F7-4C84-A9F6-BBABD1764D66}" srcOrd="3" destOrd="0" presId="urn:microsoft.com/office/officeart/2008/layout/AlternatingHexagons"/>
    <dgm:cxn modelId="{7EB8907F-C3B4-49B9-9094-6965B2539068}" type="presParOf" srcId="{6044435F-083A-4C4E-9B50-A0479B0D8C45}" destId="{C2916AF2-D7F5-446C-A070-BBB904BC05B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F8F13-35F3-4AFD-934D-08794628B841}">
      <dsp:nvSpPr>
        <dsp:cNvPr id="0" name=""/>
        <dsp:cNvSpPr/>
      </dsp:nvSpPr>
      <dsp:spPr>
        <a:xfrm>
          <a:off x="8292" y="586700"/>
          <a:ext cx="1491948" cy="1027952"/>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t="-14000" b="-14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154469A-E58D-41D6-B3B6-A64F4B1C6D52}">
      <dsp:nvSpPr>
        <dsp:cNvPr id="0" name=""/>
        <dsp:cNvSpPr/>
      </dsp:nvSpPr>
      <dsp:spPr>
        <a:xfrm>
          <a:off x="4323" y="1623770"/>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Brand New</a:t>
          </a:r>
        </a:p>
      </dsp:txBody>
      <dsp:txXfrm>
        <a:off x="4323" y="1623770"/>
        <a:ext cx="1491948" cy="553512"/>
      </dsp:txXfrm>
    </dsp:sp>
    <dsp:sp modelId="{1D873BA3-3093-4596-8AFD-76811612DAE9}">
      <dsp:nvSpPr>
        <dsp:cNvPr id="0" name=""/>
        <dsp:cNvSpPr/>
      </dsp:nvSpPr>
      <dsp:spPr>
        <a:xfrm>
          <a:off x="1645529" y="595818"/>
          <a:ext cx="1491948" cy="102795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1000" r="-1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F21065F-DD98-493A-AA9F-3668D99DECB5}">
      <dsp:nvSpPr>
        <dsp:cNvPr id="0" name=""/>
        <dsp:cNvSpPr/>
      </dsp:nvSpPr>
      <dsp:spPr>
        <a:xfrm>
          <a:off x="1645529" y="1623770"/>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Remote Control</a:t>
          </a:r>
        </a:p>
      </dsp:txBody>
      <dsp:txXfrm>
        <a:off x="1645529" y="1623770"/>
        <a:ext cx="1491948" cy="553512"/>
      </dsp:txXfrm>
    </dsp:sp>
    <dsp:sp modelId="{C5BAECD6-46D5-4C2D-89FD-D5DC8DED4D09}">
      <dsp:nvSpPr>
        <dsp:cNvPr id="0" name=""/>
        <dsp:cNvSpPr/>
      </dsp:nvSpPr>
      <dsp:spPr>
        <a:xfrm>
          <a:off x="3286734" y="595818"/>
          <a:ext cx="1491948" cy="1027952"/>
        </a:xfrm>
        <a:prstGeom prst="round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27000" b="-27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B276A99-1426-49A4-93DF-5B0AA21E5466}">
      <dsp:nvSpPr>
        <dsp:cNvPr id="0" name=""/>
        <dsp:cNvSpPr/>
      </dsp:nvSpPr>
      <dsp:spPr>
        <a:xfrm>
          <a:off x="3286734" y="1623770"/>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Insecure</a:t>
          </a:r>
        </a:p>
      </dsp:txBody>
      <dsp:txXfrm>
        <a:off x="3286734" y="1623770"/>
        <a:ext cx="1491948" cy="553512"/>
      </dsp:txXfrm>
    </dsp:sp>
    <dsp:sp modelId="{06DB957C-3896-4563-B627-2A1C7C11A2AC}">
      <dsp:nvSpPr>
        <dsp:cNvPr id="0" name=""/>
        <dsp:cNvSpPr/>
      </dsp:nvSpPr>
      <dsp:spPr>
        <a:xfrm>
          <a:off x="4927940" y="595818"/>
          <a:ext cx="1491948" cy="1027952"/>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t="-12000" b="-12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DEC4607-02D1-49A5-B072-166F647E9A2A}">
      <dsp:nvSpPr>
        <dsp:cNvPr id="0" name=""/>
        <dsp:cNvSpPr/>
      </dsp:nvSpPr>
      <dsp:spPr>
        <a:xfrm>
          <a:off x="4927940" y="1623770"/>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All-knowing or Indecisive</a:t>
          </a:r>
        </a:p>
      </dsp:txBody>
      <dsp:txXfrm>
        <a:off x="4927940" y="1623770"/>
        <a:ext cx="1491948" cy="553512"/>
      </dsp:txXfrm>
    </dsp:sp>
    <dsp:sp modelId="{E14D4F0D-E8BD-4492-93A5-20ED5AD66480}">
      <dsp:nvSpPr>
        <dsp:cNvPr id="0" name=""/>
        <dsp:cNvSpPr/>
      </dsp:nvSpPr>
      <dsp:spPr>
        <a:xfrm>
          <a:off x="6569146" y="595818"/>
          <a:ext cx="1491948" cy="1027952"/>
        </a:xfrm>
        <a:prstGeom prst="round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a:stretch>
            <a:fillRect t="-12000" b="-12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0390745-D696-401A-B399-70A925D3BCE3}">
      <dsp:nvSpPr>
        <dsp:cNvPr id="0" name=""/>
        <dsp:cNvSpPr/>
      </dsp:nvSpPr>
      <dsp:spPr>
        <a:xfrm>
          <a:off x="6569146" y="1623770"/>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Conflicting Message</a:t>
          </a:r>
        </a:p>
      </dsp:txBody>
      <dsp:txXfrm>
        <a:off x="6569146" y="1623770"/>
        <a:ext cx="1491948" cy="553512"/>
      </dsp:txXfrm>
    </dsp:sp>
    <dsp:sp modelId="{652AD622-F8AB-42FA-B501-488CEEB90EA3}">
      <dsp:nvSpPr>
        <dsp:cNvPr id="0" name=""/>
        <dsp:cNvSpPr/>
      </dsp:nvSpPr>
      <dsp:spPr>
        <a:xfrm>
          <a:off x="824926" y="2397807"/>
          <a:ext cx="1491948" cy="1027952"/>
        </a:xfrm>
        <a:prstGeom prst="round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rcRect/>
          <a:stretch>
            <a:fillRect t="-6000" b="-6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064E053-21C8-440B-8CB1-678C1DF33739}">
      <dsp:nvSpPr>
        <dsp:cNvPr id="0" name=""/>
        <dsp:cNvSpPr/>
      </dsp:nvSpPr>
      <dsp:spPr>
        <a:xfrm>
          <a:off x="824926" y="3646596"/>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Long-Winded</a:t>
          </a:r>
        </a:p>
      </dsp:txBody>
      <dsp:txXfrm>
        <a:off x="824926" y="3646596"/>
        <a:ext cx="1491948" cy="553512"/>
      </dsp:txXfrm>
    </dsp:sp>
    <dsp:sp modelId="{A28D295B-CD5D-4BEF-8CC5-8749CEE0306E}">
      <dsp:nvSpPr>
        <dsp:cNvPr id="0" name=""/>
        <dsp:cNvSpPr/>
      </dsp:nvSpPr>
      <dsp:spPr>
        <a:xfrm>
          <a:off x="2466132" y="2397807"/>
          <a:ext cx="1491948" cy="1027952"/>
        </a:xfrm>
        <a:prstGeom prst="roundRect">
          <a:avLst/>
        </a:prstGeom>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rcRect/>
          <a:stretch>
            <a:fillRect t="-17000" b="-17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D17AEE8-8D2E-4552-9377-9AC53CBC4A43}">
      <dsp:nvSpPr>
        <dsp:cNvPr id="0" name=""/>
        <dsp:cNvSpPr/>
      </dsp:nvSpPr>
      <dsp:spPr>
        <a:xfrm>
          <a:off x="2466132" y="3646596"/>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Hands-Off</a:t>
          </a:r>
        </a:p>
      </dsp:txBody>
      <dsp:txXfrm>
        <a:off x="2466132" y="3646596"/>
        <a:ext cx="1491948" cy="553512"/>
      </dsp:txXfrm>
    </dsp:sp>
    <dsp:sp modelId="{922284F7-0C6F-4686-B9E0-0104F1D6D6C0}">
      <dsp:nvSpPr>
        <dsp:cNvPr id="0" name=""/>
        <dsp:cNvSpPr/>
      </dsp:nvSpPr>
      <dsp:spPr>
        <a:xfrm>
          <a:off x="4107337" y="2397807"/>
          <a:ext cx="1491948" cy="1027952"/>
        </a:xfrm>
        <a:prstGeom prst="roundRect">
          <a:avLst/>
        </a:prstGeom>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a:stretch>
            <a:fillRect l="-5000" r="-5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AA817C8-28F3-4273-949F-11B65F3D6EBB}">
      <dsp:nvSpPr>
        <dsp:cNvPr id="0" name=""/>
        <dsp:cNvSpPr/>
      </dsp:nvSpPr>
      <dsp:spPr>
        <a:xfrm>
          <a:off x="4107337" y="3646596"/>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Less than Sharp</a:t>
          </a:r>
        </a:p>
      </dsp:txBody>
      <dsp:txXfrm>
        <a:off x="4107337" y="3646596"/>
        <a:ext cx="1491948" cy="553512"/>
      </dsp:txXfrm>
    </dsp:sp>
    <dsp:sp modelId="{958550B5-EE22-4B39-8E89-012E45BBADE7}">
      <dsp:nvSpPr>
        <dsp:cNvPr id="0" name=""/>
        <dsp:cNvSpPr/>
      </dsp:nvSpPr>
      <dsp:spPr>
        <a:xfrm>
          <a:off x="5748543" y="2397807"/>
          <a:ext cx="1491948" cy="1027952"/>
        </a:xfrm>
        <a:prstGeom prst="roundRect">
          <a:avLst/>
        </a:prstGeom>
        <a:blipFill>
          <a:blip xmlns:r="http://schemas.openxmlformats.org/officeDocument/2006/relationships" r:embed="rId17">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rcRect/>
          <a:stretch>
            <a:fillRect t="-5000" b="-5000"/>
          </a:stretch>
        </a:blip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27BEBE3-3908-4C0C-9109-C97AFE3FDE30}">
      <dsp:nvSpPr>
        <dsp:cNvPr id="0" name=""/>
        <dsp:cNvSpPr/>
      </dsp:nvSpPr>
      <dsp:spPr>
        <a:xfrm>
          <a:off x="5748543" y="3646596"/>
          <a:ext cx="1491948" cy="5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b="1" kern="1200" baseline="0" dirty="0"/>
            <a:t>Board of Directors</a:t>
          </a:r>
        </a:p>
      </dsp:txBody>
      <dsp:txXfrm>
        <a:off x="5748543" y="3646596"/>
        <a:ext cx="1491948" cy="553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E0A0-1CD2-42C8-905F-BB68BB8DE6F3}">
      <dsp:nvSpPr>
        <dsp:cNvPr id="0" name=""/>
        <dsp:cNvSpPr/>
      </dsp:nvSpPr>
      <dsp:spPr>
        <a:xfrm>
          <a:off x="367226" y="470184"/>
          <a:ext cx="3170298" cy="3170298"/>
        </a:xfrm>
        <a:prstGeom prst="pie">
          <a:avLst>
            <a:gd name="adj1" fmla="val 16200000"/>
            <a:gd name="adj2" fmla="val 180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You</a:t>
          </a:r>
        </a:p>
      </dsp:txBody>
      <dsp:txXfrm>
        <a:off x="2038049" y="1141986"/>
        <a:ext cx="1132249" cy="943541"/>
      </dsp:txXfrm>
    </dsp:sp>
    <dsp:sp modelId="{B2D5A5A7-89D8-4636-A42A-19DC2359FF34}">
      <dsp:nvSpPr>
        <dsp:cNvPr id="0" name=""/>
        <dsp:cNvSpPr/>
      </dsp:nvSpPr>
      <dsp:spPr>
        <a:xfrm>
          <a:off x="301933" y="583409"/>
          <a:ext cx="3170298" cy="3170298"/>
        </a:xfrm>
        <a:prstGeom prst="pie">
          <a:avLst>
            <a:gd name="adj1" fmla="val 1800000"/>
            <a:gd name="adj2" fmla="val 9000000"/>
          </a:avLst>
        </a:prstGeom>
        <a:gradFill rotWithShape="0">
          <a:gsLst>
            <a:gs pos="0">
              <a:schemeClr val="accent5">
                <a:hueOff val="1178392"/>
                <a:satOff val="-5635"/>
                <a:lumOff val="6177"/>
                <a:alphaOff val="0"/>
                <a:tint val="100000"/>
                <a:shade val="85000"/>
                <a:satMod val="100000"/>
                <a:lumMod val="100000"/>
              </a:schemeClr>
            </a:gs>
            <a:gs pos="100000">
              <a:schemeClr val="accent5">
                <a:hueOff val="1178392"/>
                <a:satOff val="-5635"/>
                <a:lumOff val="6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Agency</a:t>
          </a:r>
        </a:p>
      </dsp:txBody>
      <dsp:txXfrm>
        <a:off x="1056766" y="2640329"/>
        <a:ext cx="1698374" cy="830316"/>
      </dsp:txXfrm>
    </dsp:sp>
    <dsp:sp modelId="{EB1A2215-8688-45AD-9662-CA5DED7827D6}">
      <dsp:nvSpPr>
        <dsp:cNvPr id="0" name=""/>
        <dsp:cNvSpPr/>
      </dsp:nvSpPr>
      <dsp:spPr>
        <a:xfrm>
          <a:off x="236640" y="470184"/>
          <a:ext cx="3170298" cy="3170298"/>
        </a:xfrm>
        <a:prstGeom prst="pie">
          <a:avLst>
            <a:gd name="adj1" fmla="val 9000000"/>
            <a:gd name="adj2" fmla="val 16200000"/>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a:t>Boss</a:t>
          </a:r>
        </a:p>
      </dsp:txBody>
      <dsp:txXfrm>
        <a:off x="603866" y="1141986"/>
        <a:ext cx="1132249" cy="943541"/>
      </dsp:txXfrm>
    </dsp:sp>
    <dsp:sp modelId="{4CEFA840-3D05-4171-B5BC-670229B6DCDA}">
      <dsp:nvSpPr>
        <dsp:cNvPr id="0" name=""/>
        <dsp:cNvSpPr/>
      </dsp:nvSpPr>
      <dsp:spPr>
        <a:xfrm>
          <a:off x="171231" y="273928"/>
          <a:ext cx="3562811" cy="3562811"/>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A89227B-99C8-4C01-89F0-C3DDD9236581}">
      <dsp:nvSpPr>
        <dsp:cNvPr id="0" name=""/>
        <dsp:cNvSpPr/>
      </dsp:nvSpPr>
      <dsp:spPr>
        <a:xfrm>
          <a:off x="105676" y="386952"/>
          <a:ext cx="3562811" cy="3562811"/>
        </a:xfrm>
        <a:prstGeom prst="circularArrow">
          <a:avLst>
            <a:gd name="adj1" fmla="val 5085"/>
            <a:gd name="adj2" fmla="val 327528"/>
            <a:gd name="adj3" fmla="val 8671970"/>
            <a:gd name="adj4" fmla="val 1800502"/>
            <a:gd name="adj5" fmla="val 5932"/>
          </a:avLst>
        </a:prstGeom>
        <a:gradFill rotWithShape="0">
          <a:gsLst>
            <a:gs pos="0">
              <a:schemeClr val="accent5">
                <a:hueOff val="1178392"/>
                <a:satOff val="-5635"/>
                <a:lumOff val="6177"/>
                <a:alphaOff val="0"/>
                <a:tint val="100000"/>
                <a:shade val="85000"/>
                <a:satMod val="100000"/>
                <a:lumMod val="100000"/>
              </a:schemeClr>
            </a:gs>
            <a:gs pos="100000">
              <a:schemeClr val="accent5">
                <a:hueOff val="1178392"/>
                <a:satOff val="-5635"/>
                <a:lumOff val="617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205A348-42B6-4B34-8BCD-E5FC3BC0C8E7}">
      <dsp:nvSpPr>
        <dsp:cNvPr id="0" name=""/>
        <dsp:cNvSpPr/>
      </dsp:nvSpPr>
      <dsp:spPr>
        <a:xfrm>
          <a:off x="40121" y="273928"/>
          <a:ext cx="3562811" cy="3562811"/>
        </a:xfrm>
        <a:prstGeom prst="circularArrow">
          <a:avLst>
            <a:gd name="adj1" fmla="val 5085"/>
            <a:gd name="adj2" fmla="val 327528"/>
            <a:gd name="adj3" fmla="val 15873039"/>
            <a:gd name="adj4" fmla="val 9000000"/>
            <a:gd name="adj5" fmla="val 5932"/>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CB04C-D211-409F-9BE7-924A945DA98B}">
      <dsp:nvSpPr>
        <dsp:cNvPr id="0" name=""/>
        <dsp:cNvSpPr/>
      </dsp:nvSpPr>
      <dsp:spPr>
        <a:xfrm>
          <a:off x="10052" y="0"/>
          <a:ext cx="2373305" cy="59803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t>Boss: </a:t>
          </a:r>
        </a:p>
      </dsp:txBody>
      <dsp:txXfrm>
        <a:off x="10052" y="0"/>
        <a:ext cx="2373305" cy="598038"/>
      </dsp:txXfrm>
    </dsp:sp>
    <dsp:sp modelId="{9D210087-C05D-49B7-B206-8A5B5F0CD90E}">
      <dsp:nvSpPr>
        <dsp:cNvPr id="0" name=""/>
        <dsp:cNvSpPr/>
      </dsp:nvSpPr>
      <dsp:spPr>
        <a:xfrm>
          <a:off x="10052" y="598038"/>
          <a:ext cx="2373305" cy="374536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Needs are understood.</a:t>
          </a:r>
        </a:p>
        <a:p>
          <a:pPr marL="285750" lvl="1" indent="-285750" algn="l" defTabSz="1244600">
            <a:lnSpc>
              <a:spcPct val="90000"/>
            </a:lnSpc>
            <a:spcBef>
              <a:spcPct val="0"/>
            </a:spcBef>
            <a:spcAft>
              <a:spcPct val="15000"/>
            </a:spcAft>
            <a:buChar char="••"/>
          </a:pPr>
          <a:r>
            <a:rPr lang="en-US" sz="2800" kern="1200" dirty="0"/>
            <a:t>Decreased stress.</a:t>
          </a:r>
        </a:p>
        <a:p>
          <a:pPr marL="285750" lvl="1" indent="-285750" algn="l" defTabSz="1244600">
            <a:lnSpc>
              <a:spcPct val="90000"/>
            </a:lnSpc>
            <a:spcBef>
              <a:spcPct val="0"/>
            </a:spcBef>
            <a:spcAft>
              <a:spcPct val="15000"/>
            </a:spcAft>
            <a:buChar char="••"/>
          </a:pPr>
          <a:r>
            <a:rPr lang="en-US" sz="2800" kern="1200" dirty="0"/>
            <a:t>Positive image.</a:t>
          </a:r>
        </a:p>
        <a:p>
          <a:pPr marL="285750" lvl="1" indent="-285750" algn="l" defTabSz="1244600">
            <a:lnSpc>
              <a:spcPct val="90000"/>
            </a:lnSpc>
            <a:spcBef>
              <a:spcPct val="0"/>
            </a:spcBef>
            <a:spcAft>
              <a:spcPct val="15000"/>
            </a:spcAft>
            <a:buChar char="••"/>
          </a:pPr>
          <a:r>
            <a:rPr lang="en-US" sz="2800" kern="1200" dirty="0"/>
            <a:t>Greater efficiency.</a:t>
          </a:r>
        </a:p>
        <a:p>
          <a:pPr marL="285750" lvl="1" indent="-285750" algn="l" defTabSz="1244600">
            <a:lnSpc>
              <a:spcPct val="90000"/>
            </a:lnSpc>
            <a:spcBef>
              <a:spcPct val="0"/>
            </a:spcBef>
            <a:spcAft>
              <a:spcPct val="15000"/>
            </a:spcAft>
            <a:buChar char="••"/>
          </a:pPr>
          <a:r>
            <a:rPr lang="en-US" sz="2800" kern="1200" dirty="0"/>
            <a:t>More confident in employee.</a:t>
          </a:r>
        </a:p>
      </dsp:txBody>
      <dsp:txXfrm>
        <a:off x="10052" y="598038"/>
        <a:ext cx="2373305" cy="3745361"/>
      </dsp:txXfrm>
    </dsp:sp>
    <dsp:sp modelId="{1CE0D9F4-37A4-48E3-8F9A-31E18B67F9A2}">
      <dsp:nvSpPr>
        <dsp:cNvPr id="0" name=""/>
        <dsp:cNvSpPr/>
      </dsp:nvSpPr>
      <dsp:spPr>
        <a:xfrm>
          <a:off x="2715620" y="0"/>
          <a:ext cx="2373305" cy="59803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t>You</a:t>
          </a:r>
        </a:p>
      </dsp:txBody>
      <dsp:txXfrm>
        <a:off x="2715620" y="0"/>
        <a:ext cx="2373305" cy="598038"/>
      </dsp:txXfrm>
    </dsp:sp>
    <dsp:sp modelId="{74140DBB-0848-45CC-8667-A9BBF416B7EB}">
      <dsp:nvSpPr>
        <dsp:cNvPr id="0" name=""/>
        <dsp:cNvSpPr/>
      </dsp:nvSpPr>
      <dsp:spPr>
        <a:xfrm>
          <a:off x="2715620" y="598038"/>
          <a:ext cx="2373305" cy="374536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Less stress</a:t>
          </a:r>
          <a:endParaRPr lang="en-US" sz="2800" kern="1200" dirty="0"/>
        </a:p>
        <a:p>
          <a:pPr marL="285750" lvl="1" indent="-285750" algn="l" defTabSz="1244600">
            <a:lnSpc>
              <a:spcPct val="90000"/>
            </a:lnSpc>
            <a:spcBef>
              <a:spcPct val="0"/>
            </a:spcBef>
            <a:spcAft>
              <a:spcPct val="15000"/>
            </a:spcAft>
            <a:buChar char="••"/>
          </a:pPr>
          <a:r>
            <a:rPr lang="en-US" sz="2800" kern="1200" dirty="0"/>
            <a:t>More promotion options.</a:t>
          </a:r>
        </a:p>
        <a:p>
          <a:pPr marL="285750" lvl="1" indent="-285750" algn="l" defTabSz="1244600">
            <a:lnSpc>
              <a:spcPct val="90000"/>
            </a:lnSpc>
            <a:spcBef>
              <a:spcPct val="0"/>
            </a:spcBef>
            <a:spcAft>
              <a:spcPct val="15000"/>
            </a:spcAft>
            <a:buChar char="••"/>
          </a:pPr>
          <a:r>
            <a:rPr lang="en-US" sz="2800" kern="1200" dirty="0"/>
            <a:t>Builds better relationships.</a:t>
          </a:r>
        </a:p>
        <a:p>
          <a:pPr marL="285750" lvl="1" indent="-285750" algn="l" defTabSz="1244600">
            <a:lnSpc>
              <a:spcPct val="90000"/>
            </a:lnSpc>
            <a:spcBef>
              <a:spcPct val="0"/>
            </a:spcBef>
            <a:spcAft>
              <a:spcPct val="15000"/>
            </a:spcAft>
            <a:buChar char="••"/>
          </a:pPr>
          <a:r>
            <a:rPr lang="en-US" sz="2800" kern="1200" dirty="0"/>
            <a:t>Creates allies.</a:t>
          </a:r>
        </a:p>
        <a:p>
          <a:pPr marL="285750" lvl="1" indent="-285750" algn="l" defTabSz="1244600">
            <a:lnSpc>
              <a:spcPct val="90000"/>
            </a:lnSpc>
            <a:spcBef>
              <a:spcPct val="0"/>
            </a:spcBef>
            <a:spcAft>
              <a:spcPct val="15000"/>
            </a:spcAft>
            <a:buChar char="••"/>
          </a:pPr>
          <a:r>
            <a:rPr lang="en-US" sz="2800" kern="1200" dirty="0"/>
            <a:t>More latitude from manager.</a:t>
          </a:r>
        </a:p>
      </dsp:txBody>
      <dsp:txXfrm>
        <a:off x="2715620" y="598038"/>
        <a:ext cx="2373305" cy="3745361"/>
      </dsp:txXfrm>
    </dsp:sp>
    <dsp:sp modelId="{C10FF4E8-16B1-4C4F-A848-9A9360245D22}">
      <dsp:nvSpPr>
        <dsp:cNvPr id="0" name=""/>
        <dsp:cNvSpPr/>
      </dsp:nvSpPr>
      <dsp:spPr>
        <a:xfrm>
          <a:off x="5421189" y="0"/>
          <a:ext cx="2373305" cy="59803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t>Organization</a:t>
          </a:r>
        </a:p>
      </dsp:txBody>
      <dsp:txXfrm>
        <a:off x="5421189" y="0"/>
        <a:ext cx="2373305" cy="598038"/>
      </dsp:txXfrm>
    </dsp:sp>
    <dsp:sp modelId="{0B583C85-E77F-470E-A564-E1FEE89069F4}">
      <dsp:nvSpPr>
        <dsp:cNvPr id="0" name=""/>
        <dsp:cNvSpPr/>
      </dsp:nvSpPr>
      <dsp:spPr>
        <a:xfrm>
          <a:off x="5421189" y="598038"/>
          <a:ext cx="2373305" cy="374536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Better work product.</a:t>
          </a:r>
        </a:p>
        <a:p>
          <a:pPr marL="285750" lvl="1" indent="-285750" algn="l" defTabSz="1244600">
            <a:lnSpc>
              <a:spcPct val="90000"/>
            </a:lnSpc>
            <a:spcBef>
              <a:spcPct val="0"/>
            </a:spcBef>
            <a:spcAft>
              <a:spcPct val="15000"/>
            </a:spcAft>
            <a:buChar char="••"/>
          </a:pPr>
          <a:r>
            <a:rPr lang="en-US" sz="2800" kern="1200" dirty="0"/>
            <a:t>Positive image.</a:t>
          </a:r>
        </a:p>
        <a:p>
          <a:pPr marL="285750" lvl="1" indent="-285750" algn="l" defTabSz="1244600">
            <a:lnSpc>
              <a:spcPct val="90000"/>
            </a:lnSpc>
            <a:spcBef>
              <a:spcPct val="0"/>
            </a:spcBef>
            <a:spcAft>
              <a:spcPct val="15000"/>
            </a:spcAft>
            <a:buChar char="••"/>
          </a:pPr>
          <a:r>
            <a:rPr lang="en-US" sz="2800" kern="1200" dirty="0"/>
            <a:t>More effective teams or units.</a:t>
          </a:r>
        </a:p>
        <a:p>
          <a:pPr marL="285750" lvl="1" indent="-285750" algn="l" defTabSz="1244600">
            <a:lnSpc>
              <a:spcPct val="90000"/>
            </a:lnSpc>
            <a:spcBef>
              <a:spcPct val="0"/>
            </a:spcBef>
            <a:spcAft>
              <a:spcPct val="15000"/>
            </a:spcAft>
            <a:buChar char="••"/>
          </a:pPr>
          <a:endParaRPr lang="en-US" sz="2800" kern="1200" dirty="0"/>
        </a:p>
      </dsp:txBody>
      <dsp:txXfrm>
        <a:off x="5421189" y="598038"/>
        <a:ext cx="2373305" cy="3745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0C6B-A49D-4E2B-B803-2116B6C249EF}">
      <dsp:nvSpPr>
        <dsp:cNvPr id="0" name=""/>
        <dsp:cNvSpPr/>
      </dsp:nvSpPr>
      <dsp:spPr>
        <a:xfrm>
          <a:off x="0" y="1953"/>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844F4-46C2-49D1-949B-0D6EB203E106}">
      <dsp:nvSpPr>
        <dsp:cNvPr id="0" name=""/>
        <dsp:cNvSpPr/>
      </dsp:nvSpPr>
      <dsp:spPr>
        <a:xfrm>
          <a:off x="0" y="1953"/>
          <a:ext cx="7290197" cy="666125"/>
        </a:xfrm>
        <a:prstGeom prst="rect">
          <a:avLst/>
        </a:prstGeom>
        <a:noFill/>
        <a:ln>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i="1" u="sng" kern="1200" dirty="0"/>
            <a:t>Disrupt Yourself</a:t>
          </a:r>
          <a:r>
            <a:rPr lang="en-US" sz="2000" i="0" u="none" kern="1200" dirty="0"/>
            <a:t>	Author: Whitney Johnson</a:t>
          </a:r>
          <a:endParaRPr lang="en-US" sz="2000" i="1" u="sng" kern="1200" dirty="0"/>
        </a:p>
      </dsp:txBody>
      <dsp:txXfrm>
        <a:off x="0" y="1953"/>
        <a:ext cx="7290197" cy="666125"/>
      </dsp:txXfrm>
    </dsp:sp>
    <dsp:sp modelId="{FF6996D0-FF7F-4CE2-B095-5FF175527458}">
      <dsp:nvSpPr>
        <dsp:cNvPr id="0" name=""/>
        <dsp:cNvSpPr/>
      </dsp:nvSpPr>
      <dsp:spPr>
        <a:xfrm>
          <a:off x="0" y="668078"/>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B28FA-876A-4AA3-932A-4BC587AD6775}">
      <dsp:nvSpPr>
        <dsp:cNvPr id="0" name=""/>
        <dsp:cNvSpPr/>
      </dsp:nvSpPr>
      <dsp:spPr>
        <a:xfrm>
          <a:off x="0" y="668078"/>
          <a:ext cx="7290197" cy="666125"/>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1" u="sng" kern="1200" dirty="0"/>
            <a:t>42 Rules for Your New Leadership Role</a:t>
          </a:r>
          <a:r>
            <a:rPr lang="en-US" sz="2000" b="0" i="0" u="none" kern="1200" dirty="0"/>
            <a:t>	Author: Pam Fox Rolling</a:t>
          </a:r>
        </a:p>
      </dsp:txBody>
      <dsp:txXfrm>
        <a:off x="0" y="668078"/>
        <a:ext cx="7290197" cy="666125"/>
      </dsp:txXfrm>
    </dsp:sp>
    <dsp:sp modelId="{9EC0BF92-04AB-43FC-BA30-62A2D67CA29E}">
      <dsp:nvSpPr>
        <dsp:cNvPr id="0" name=""/>
        <dsp:cNvSpPr/>
      </dsp:nvSpPr>
      <dsp:spPr>
        <a:xfrm>
          <a:off x="0" y="1334203"/>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2D7B6-64BA-4AD1-821A-B1A1BF08A874}">
      <dsp:nvSpPr>
        <dsp:cNvPr id="0" name=""/>
        <dsp:cNvSpPr/>
      </dsp:nvSpPr>
      <dsp:spPr>
        <a:xfrm>
          <a:off x="0" y="1334203"/>
          <a:ext cx="7290197" cy="666125"/>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u="none" kern="1200" dirty="0"/>
            <a:t>“The Right and Wrong Way to Manager At the Office”  Wall Street Journal. Sue </a:t>
          </a:r>
          <a:r>
            <a:rPr lang="en-US" sz="2000" b="0" i="0" u="none" kern="1200" dirty="0" err="1"/>
            <a:t>Shellenbarger</a:t>
          </a:r>
          <a:r>
            <a:rPr lang="en-US" sz="2000" b="0" i="0" u="none" kern="1200" dirty="0"/>
            <a:t>. April 10, 2018.</a:t>
          </a:r>
        </a:p>
      </dsp:txBody>
      <dsp:txXfrm>
        <a:off x="0" y="1334203"/>
        <a:ext cx="7290197" cy="666125"/>
      </dsp:txXfrm>
    </dsp:sp>
    <dsp:sp modelId="{8E47CC2C-1FED-4EC5-903C-7BD549EF187F}">
      <dsp:nvSpPr>
        <dsp:cNvPr id="0" name=""/>
        <dsp:cNvSpPr/>
      </dsp:nvSpPr>
      <dsp:spPr>
        <a:xfrm>
          <a:off x="0" y="2000328"/>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81A83-4D9B-48EF-9653-4AC91E3B6EC4}">
      <dsp:nvSpPr>
        <dsp:cNvPr id="0" name=""/>
        <dsp:cNvSpPr/>
      </dsp:nvSpPr>
      <dsp:spPr>
        <a:xfrm>
          <a:off x="0" y="2000329"/>
          <a:ext cx="7290197" cy="666125"/>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u="none" kern="1200" dirty="0"/>
            <a:t>“Managing Up Without Sucking Up” Harvard Business Review. Whitney Johnson. December 15, 2014.</a:t>
          </a:r>
        </a:p>
      </dsp:txBody>
      <dsp:txXfrm>
        <a:off x="0" y="2000329"/>
        <a:ext cx="7290197" cy="666125"/>
      </dsp:txXfrm>
    </dsp:sp>
    <dsp:sp modelId="{0AA65D50-BB2E-43A2-8DAC-3A833BAC3CB1}">
      <dsp:nvSpPr>
        <dsp:cNvPr id="0" name=""/>
        <dsp:cNvSpPr/>
      </dsp:nvSpPr>
      <dsp:spPr>
        <a:xfrm>
          <a:off x="0" y="2666454"/>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7AF42-C89E-478F-97F4-8C17C59EEC6D}">
      <dsp:nvSpPr>
        <dsp:cNvPr id="0" name=""/>
        <dsp:cNvSpPr/>
      </dsp:nvSpPr>
      <dsp:spPr>
        <a:xfrm>
          <a:off x="0" y="2666454"/>
          <a:ext cx="7290197" cy="666125"/>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u="none" kern="1200" dirty="0"/>
            <a:t>“What Everyone Should Know About Managing Up.” Harvard Business Review. Dana </a:t>
          </a:r>
          <a:r>
            <a:rPr lang="en-US" sz="2000" b="0" i="0" u="none" kern="1200" dirty="0" err="1"/>
            <a:t>Rousmaniere</a:t>
          </a:r>
          <a:r>
            <a:rPr lang="en-US" sz="2000" b="0" i="0" u="none" kern="1200" dirty="0"/>
            <a:t>. January 23, 2015.</a:t>
          </a:r>
        </a:p>
      </dsp:txBody>
      <dsp:txXfrm>
        <a:off x="0" y="2666454"/>
        <a:ext cx="7290197" cy="666125"/>
      </dsp:txXfrm>
    </dsp:sp>
    <dsp:sp modelId="{09656C40-C130-45DD-925F-6A6CE096B87D}">
      <dsp:nvSpPr>
        <dsp:cNvPr id="0" name=""/>
        <dsp:cNvSpPr/>
      </dsp:nvSpPr>
      <dsp:spPr>
        <a:xfrm>
          <a:off x="0" y="3332579"/>
          <a:ext cx="7290197" cy="0"/>
        </a:xfrm>
        <a:prstGeom prst="lin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76057-95ED-4801-BF2D-EA39BFDD9BC6}">
      <dsp:nvSpPr>
        <dsp:cNvPr id="0" name=""/>
        <dsp:cNvSpPr/>
      </dsp:nvSpPr>
      <dsp:spPr>
        <a:xfrm>
          <a:off x="0" y="3332579"/>
          <a:ext cx="7290197" cy="666125"/>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u="none" kern="1200" dirty="0"/>
            <a:t>“My Advice On Managing Up – Don’t.” Forbes. Mike Myatt. November 30, 2012.</a:t>
          </a:r>
        </a:p>
      </dsp:txBody>
      <dsp:txXfrm>
        <a:off x="0" y="3332579"/>
        <a:ext cx="7290197" cy="666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CABBB-B016-45A0-AC6D-BE6B4AFB385D}">
      <dsp:nvSpPr>
        <dsp:cNvPr id="0" name=""/>
        <dsp:cNvSpPr/>
      </dsp:nvSpPr>
      <dsp:spPr>
        <a:xfrm rot="5400000">
          <a:off x="3846613" y="115386"/>
          <a:ext cx="1745799" cy="1518845"/>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Incident Response</a:t>
          </a:r>
        </a:p>
      </dsp:txBody>
      <dsp:txXfrm rot="-5400000">
        <a:off x="4196777" y="273963"/>
        <a:ext cx="1045471" cy="1201691"/>
      </dsp:txXfrm>
    </dsp:sp>
    <dsp:sp modelId="{6213FEAA-B826-4004-BDE6-8FE2F14E626C}">
      <dsp:nvSpPr>
        <dsp:cNvPr id="0" name=""/>
        <dsp:cNvSpPr/>
      </dsp:nvSpPr>
      <dsp:spPr>
        <a:xfrm>
          <a:off x="5525025" y="351069"/>
          <a:ext cx="1948312" cy="1047479"/>
        </a:xfrm>
        <a:prstGeom prst="rect">
          <a:avLst/>
        </a:prstGeom>
        <a:noFill/>
        <a:ln>
          <a:noFill/>
        </a:ln>
        <a:effectLst/>
      </dsp:spPr>
      <dsp:style>
        <a:lnRef idx="0">
          <a:scrgbClr r="0" g="0" b="0"/>
        </a:lnRef>
        <a:fillRef idx="0">
          <a:scrgbClr r="0" g="0" b="0"/>
        </a:fillRef>
        <a:effectRef idx="0">
          <a:scrgbClr r="0" g="0" b="0"/>
        </a:effectRef>
        <a:fontRef idx="minor"/>
      </dsp:style>
    </dsp:sp>
    <dsp:sp modelId="{0322D4C1-D20B-4206-8255-ED2592BA6E4A}">
      <dsp:nvSpPr>
        <dsp:cNvPr id="0" name=""/>
        <dsp:cNvSpPr/>
      </dsp:nvSpPr>
      <dsp:spPr>
        <a:xfrm rot="5400000">
          <a:off x="2206260" y="115386"/>
          <a:ext cx="1745799" cy="1518845"/>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56424" y="273963"/>
        <a:ext cx="1045471" cy="1201691"/>
      </dsp:txXfrm>
    </dsp:sp>
    <dsp:sp modelId="{1BFB6206-DC62-4EDF-BDD9-AEA5E85C2A27}">
      <dsp:nvSpPr>
        <dsp:cNvPr id="0" name=""/>
        <dsp:cNvSpPr/>
      </dsp:nvSpPr>
      <dsp:spPr>
        <a:xfrm rot="5400000">
          <a:off x="3023294" y="1597220"/>
          <a:ext cx="1745799" cy="1518845"/>
        </a:xfrm>
        <a:prstGeom prst="hexagon">
          <a:avLst>
            <a:gd name="adj" fmla="val 2500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Identity &amp; Access Management</a:t>
          </a:r>
        </a:p>
      </dsp:txBody>
      <dsp:txXfrm rot="-5400000">
        <a:off x="3373458" y="1755797"/>
        <a:ext cx="1045471" cy="1201691"/>
      </dsp:txXfrm>
    </dsp:sp>
    <dsp:sp modelId="{41242509-8A30-45FD-95DB-050FE072CC2D}">
      <dsp:nvSpPr>
        <dsp:cNvPr id="0" name=""/>
        <dsp:cNvSpPr/>
      </dsp:nvSpPr>
      <dsp:spPr>
        <a:xfrm>
          <a:off x="1188459" y="1832903"/>
          <a:ext cx="1885463" cy="1047479"/>
        </a:xfrm>
        <a:prstGeom prst="rect">
          <a:avLst/>
        </a:prstGeom>
        <a:noFill/>
        <a:ln>
          <a:noFill/>
        </a:ln>
        <a:effectLst/>
      </dsp:spPr>
      <dsp:style>
        <a:lnRef idx="0">
          <a:scrgbClr r="0" g="0" b="0"/>
        </a:lnRef>
        <a:fillRef idx="0">
          <a:scrgbClr r="0" g="0" b="0"/>
        </a:fillRef>
        <a:effectRef idx="0">
          <a:scrgbClr r="0" g="0" b="0"/>
        </a:effectRef>
        <a:fontRef idx="minor"/>
      </dsp:style>
    </dsp:sp>
    <dsp:sp modelId="{6DAEE248-E5DC-4766-B8DD-B00D8D5D9DA0}">
      <dsp:nvSpPr>
        <dsp:cNvPr id="0" name=""/>
        <dsp:cNvSpPr/>
      </dsp:nvSpPr>
      <dsp:spPr>
        <a:xfrm rot="5400000">
          <a:off x="4663647" y="1597220"/>
          <a:ext cx="1745799" cy="1518845"/>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013811" y="1755797"/>
        <a:ext cx="1045471" cy="1201691"/>
      </dsp:txXfrm>
    </dsp:sp>
    <dsp:sp modelId="{ECC59184-6232-4D21-A547-F3DDBBC5147E}">
      <dsp:nvSpPr>
        <dsp:cNvPr id="0" name=""/>
        <dsp:cNvSpPr/>
      </dsp:nvSpPr>
      <dsp:spPr>
        <a:xfrm rot="5400000">
          <a:off x="3846613" y="3079055"/>
          <a:ext cx="1745799" cy="1518845"/>
        </a:xfrm>
        <a:prstGeom prst="hexagon">
          <a:avLst>
            <a:gd name="adj" fmla="val 2500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Security Clearance</a:t>
          </a:r>
        </a:p>
      </dsp:txBody>
      <dsp:txXfrm rot="-5400000">
        <a:off x="4196777" y="3237632"/>
        <a:ext cx="1045471" cy="1201691"/>
      </dsp:txXfrm>
    </dsp:sp>
    <dsp:sp modelId="{369DE92D-1ED9-49A8-B2CB-079C30F08957}">
      <dsp:nvSpPr>
        <dsp:cNvPr id="0" name=""/>
        <dsp:cNvSpPr/>
      </dsp:nvSpPr>
      <dsp:spPr>
        <a:xfrm>
          <a:off x="5525025" y="3314738"/>
          <a:ext cx="1948312" cy="104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dirty="0"/>
        </a:p>
      </dsp:txBody>
      <dsp:txXfrm>
        <a:off x="5525025" y="3314738"/>
        <a:ext cx="1948312" cy="1047479"/>
      </dsp:txXfrm>
    </dsp:sp>
    <dsp:sp modelId="{C2916AF2-D7F5-446C-A070-BBB904BC05B9}">
      <dsp:nvSpPr>
        <dsp:cNvPr id="0" name=""/>
        <dsp:cNvSpPr/>
      </dsp:nvSpPr>
      <dsp:spPr>
        <a:xfrm rot="5400000">
          <a:off x="2206260" y="3079055"/>
          <a:ext cx="1745799" cy="1518845"/>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56424" y="3237632"/>
        <a:ext cx="1045471" cy="120169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4339" name="Rectangle 3"/>
          <p:cNvSpPr>
            <a:spLocks noGrp="1" noChangeArrowheads="1"/>
          </p:cNvSpPr>
          <p:nvPr>
            <p:ph type="dt" sz="quarter"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4340" name="Rectangle 4"/>
          <p:cNvSpPr>
            <a:spLocks noGrp="1" noChangeArrowheads="1"/>
          </p:cNvSpPr>
          <p:nvPr>
            <p:ph type="ftr" sz="quarter" idx="2"/>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4341" name="Rectangle 5"/>
          <p:cNvSpPr>
            <a:spLocks noGrp="1" noChangeArrowheads="1"/>
          </p:cNvSpPr>
          <p:nvPr>
            <p:ph type="sldNum" sz="quarter" idx="3"/>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3FEBDA2A-576B-4B6E-97D1-38FF3F204130}" type="slidenum">
              <a:rPr lang="en-US" altLang="en-US"/>
              <a:pPr/>
              <a:t>‹#›</a:t>
            </a:fld>
            <a:endParaRPr lang="en-US" altLang="en-US" dirty="0"/>
          </a:p>
        </p:txBody>
      </p:sp>
    </p:spTree>
    <p:extLst>
      <p:ext uri="{BB962C8B-B14F-4D97-AF65-F5344CB8AC3E}">
        <p14:creationId xmlns:p14="http://schemas.microsoft.com/office/powerpoint/2010/main" val="380303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999A0C06-44C6-4D1C-A36E-9D71B23676CA}" type="slidenum">
              <a:rPr lang="en-US" altLang="en-US"/>
              <a:pPr/>
              <a:t>‹#›</a:t>
            </a:fld>
            <a:endParaRPr lang="en-US" altLang="en-US" dirty="0"/>
          </a:p>
        </p:txBody>
      </p:sp>
    </p:spTree>
    <p:extLst>
      <p:ext uri="{BB962C8B-B14F-4D97-AF65-F5344CB8AC3E}">
        <p14:creationId xmlns:p14="http://schemas.microsoft.com/office/powerpoint/2010/main" val="1983793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1AC62C08-DDCA-4008-8616-0BCFF60035D1}" type="slidenum">
              <a:rPr lang="en-US" smtClean="0">
                <a:latin typeface="Arial" pitchFamily="34" charset="0"/>
              </a:rPr>
              <a:pPr/>
              <a:t>1</a:t>
            </a:fld>
            <a:endParaRPr lang="en-US" dirty="0" smtClean="0">
              <a:latin typeface="Arial" pitchFamily="34" charset="0"/>
            </a:endParaRPr>
          </a:p>
        </p:txBody>
      </p:sp>
      <p:sp>
        <p:nvSpPr>
          <p:cNvPr id="241667" name="Rectangle 2"/>
          <p:cNvSpPr>
            <a:spLocks noGrp="1" noRot="1" noChangeAspect="1" noChangeArrowheads="1" noTextEdit="1"/>
          </p:cNvSpPr>
          <p:nvPr>
            <p:ph type="sldImg"/>
          </p:nvPr>
        </p:nvSpPr>
        <p:spPr>
          <a:xfrm>
            <a:off x="1195388" y="692150"/>
            <a:ext cx="4619625" cy="3463925"/>
          </a:xfrm>
          <a:ln/>
        </p:spPr>
      </p:sp>
      <p:sp>
        <p:nvSpPr>
          <p:cNvPr id="2416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4149">
              <a:defRPr/>
            </a:pPr>
            <a:fld id="{0E002C64-135B-C14B-A82A-DFEBFE3BAD2E}" type="slidenum">
              <a:rPr lang="en-US" smtClean="0">
                <a:solidFill>
                  <a:prstClr val="black"/>
                </a:solidFill>
              </a:rPr>
              <a:pPr defTabSz="464149">
                <a:defRPr/>
              </a:pPr>
              <a:t>10</a:t>
            </a:fld>
            <a:endParaRPr lang="en-US">
              <a:solidFill>
                <a:prstClr val="black"/>
              </a:solidFill>
            </a:endParaRPr>
          </a:p>
        </p:txBody>
      </p:sp>
    </p:spTree>
    <p:extLst>
      <p:ext uri="{BB962C8B-B14F-4D97-AF65-F5344CB8AC3E}">
        <p14:creationId xmlns:p14="http://schemas.microsoft.com/office/powerpoint/2010/main" val="368842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4149">
              <a:defRPr/>
            </a:pPr>
            <a:fld id="{0E002C64-135B-C14B-A82A-DFEBFE3BAD2E}" type="slidenum">
              <a:rPr lang="en-US" smtClean="0">
                <a:solidFill>
                  <a:prstClr val="black"/>
                </a:solidFill>
              </a:rPr>
              <a:pPr defTabSz="464149">
                <a:defRPr/>
              </a:pPr>
              <a:t>11</a:t>
            </a:fld>
            <a:endParaRPr lang="en-US">
              <a:solidFill>
                <a:prstClr val="black"/>
              </a:solidFill>
            </a:endParaRPr>
          </a:p>
        </p:txBody>
      </p:sp>
    </p:spTree>
    <p:extLst>
      <p:ext uri="{BB962C8B-B14F-4D97-AF65-F5344CB8AC3E}">
        <p14:creationId xmlns:p14="http://schemas.microsoft.com/office/powerpoint/2010/main" val="398367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Ask for examples</a:t>
            </a:r>
          </a:p>
          <a:p>
            <a:endParaRPr lang="en-US" dirty="0"/>
          </a:p>
          <a:p>
            <a:r>
              <a:rPr lang="en-US" dirty="0"/>
              <a:t>This is what happens when the focus moves from others – clients, your manager, the organization … to you</a:t>
            </a:r>
          </a:p>
          <a:p>
            <a:endParaRPr lang="en-US" dirty="0"/>
          </a:p>
          <a:p>
            <a:r>
              <a:rPr lang="en-US" dirty="0"/>
              <a:t>A misuse of the concept for self gain.</a:t>
            </a:r>
          </a:p>
        </p:txBody>
      </p:sp>
      <p:sp>
        <p:nvSpPr>
          <p:cNvPr id="4" name="Slide Number Placeholder 3"/>
          <p:cNvSpPr>
            <a:spLocks noGrp="1"/>
          </p:cNvSpPr>
          <p:nvPr>
            <p:ph type="sldNum" sz="quarter" idx="10"/>
          </p:nvPr>
        </p:nvSpPr>
        <p:spPr/>
        <p:txBody>
          <a:bodyPr/>
          <a:lstStyle/>
          <a:p>
            <a:fld id="{0EF7FD86-FDB5-43B8-BAA2-83F2A8A34DA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1781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4149">
              <a:defRPr/>
            </a:pPr>
            <a:fld id="{F3D07F1D-E995-4BE9-AA67-5D6A1358F306}" type="slidenum">
              <a:rPr lang="en-US" smtClean="0">
                <a:solidFill>
                  <a:prstClr val="black"/>
                </a:solidFill>
              </a:rPr>
              <a:pPr defTabSz="464149">
                <a:defRPr/>
              </a:pPr>
              <a:t>13</a:t>
            </a:fld>
            <a:endParaRPr lang="en-US">
              <a:solidFill>
                <a:prstClr val="black"/>
              </a:solidFill>
            </a:endParaRPr>
          </a:p>
        </p:txBody>
      </p:sp>
    </p:spTree>
    <p:extLst>
      <p:ext uri="{BB962C8B-B14F-4D97-AF65-F5344CB8AC3E}">
        <p14:creationId xmlns:p14="http://schemas.microsoft.com/office/powerpoint/2010/main" val="401599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How good people go bad… </a:t>
            </a:r>
          </a:p>
        </p:txBody>
      </p:sp>
      <p:sp>
        <p:nvSpPr>
          <p:cNvPr id="4" name="Slide Number Placeholder 3"/>
          <p:cNvSpPr>
            <a:spLocks noGrp="1"/>
          </p:cNvSpPr>
          <p:nvPr>
            <p:ph type="sldNum" sz="quarter" idx="10"/>
          </p:nvPr>
        </p:nvSpPr>
        <p:spPr/>
        <p:txBody>
          <a:bodyPr/>
          <a:lstStyle/>
          <a:p>
            <a:fld id="{0EF7FD86-FDB5-43B8-BAA2-83F2A8A34DA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6975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61E36-D9FB-45A8-83D2-6103B0E0D85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4556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61E36-D9FB-45A8-83D2-6103B0E0D85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993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61E36-D9FB-45A8-83D2-6103B0E0D85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4754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indent="0">
              <a:buNone/>
            </a:pPr>
            <a:r>
              <a:rPr lang="en-US" dirty="0"/>
              <a:t>Incident response coordination will be provided:</a:t>
            </a:r>
          </a:p>
          <a:p>
            <a:r>
              <a:rPr lang="en-US" dirty="0"/>
              <a:t>24 hours per day, 7 days per week (24x7) </a:t>
            </a:r>
          </a:p>
          <a:p>
            <a:r>
              <a:rPr lang="en-US" dirty="0"/>
              <a:t>Staffing will include dedicated security operations staff throughout the Business Day </a:t>
            </a:r>
          </a:p>
          <a:p>
            <a:r>
              <a:rPr lang="en-US" dirty="0"/>
              <a:t>On-call support for off-hours, holidays, and weekends</a:t>
            </a:r>
          </a:p>
          <a:p>
            <a:endParaRPr lang="en-US" dirty="0"/>
          </a:p>
        </p:txBody>
      </p:sp>
      <p:sp>
        <p:nvSpPr>
          <p:cNvPr id="4" name="Slide Number Placeholder 3"/>
          <p:cNvSpPr>
            <a:spLocks noGrp="1"/>
          </p:cNvSpPr>
          <p:nvPr>
            <p:ph type="sldNum" sz="quarter" idx="10"/>
          </p:nvPr>
        </p:nvSpPr>
        <p:spPr/>
        <p:txBody>
          <a:bodyPr/>
          <a:lstStyle/>
          <a:p>
            <a:fld id="{2A561E36-D9FB-45A8-83D2-6103B0E0D85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84673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indent="0">
              <a:buNone/>
            </a:pPr>
            <a:r>
              <a:rPr lang="en-US" dirty="0"/>
              <a:t>Managing Access</a:t>
            </a:r>
          </a:p>
          <a:p>
            <a:r>
              <a:rPr lang="en-US" dirty="0"/>
              <a:t>Changes to access can be initiated from the service portal.</a:t>
            </a:r>
          </a:p>
          <a:p>
            <a:r>
              <a:rPr lang="en-US" dirty="0"/>
              <a:t>Many types of access will be provisioned automatically upon completion of the request and approval process.</a:t>
            </a:r>
          </a:p>
          <a:p>
            <a:r>
              <a:rPr lang="en-US" dirty="0"/>
              <a:t>Notifications, audit logging, and compliance record retention occur as part of the workflow</a:t>
            </a:r>
          </a:p>
          <a:p>
            <a:r>
              <a:rPr lang="en-US" dirty="0"/>
              <a:t>Approved personnel will be able to pull live records from connected systems.</a:t>
            </a:r>
          </a:p>
          <a:p>
            <a:endParaRPr lang="en-US" dirty="0"/>
          </a:p>
        </p:txBody>
      </p:sp>
      <p:sp>
        <p:nvSpPr>
          <p:cNvPr id="4" name="Slide Number Placeholder 3"/>
          <p:cNvSpPr>
            <a:spLocks noGrp="1"/>
          </p:cNvSpPr>
          <p:nvPr>
            <p:ph type="sldNum" sz="quarter" idx="10"/>
          </p:nvPr>
        </p:nvSpPr>
        <p:spPr/>
        <p:txBody>
          <a:bodyPr/>
          <a:lstStyle/>
          <a:p>
            <a:fld id="{2A561E36-D9FB-45A8-83D2-6103B0E0D85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638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E0FEC72-9052-49DB-A20D-0F6FC391F969}" type="slidenum">
              <a:rPr lang="en-US" smtClean="0">
                <a:solidFill>
                  <a:srgbClr val="000000"/>
                </a:solidFill>
              </a:rPr>
              <a:pPr/>
              <a:t>2</a:t>
            </a:fld>
            <a:endParaRPr lang="en-US" dirty="0" smtClean="0">
              <a:solidFill>
                <a:srgbClr val="000000"/>
              </a:solidFill>
            </a:endParaRPr>
          </a:p>
        </p:txBody>
      </p:sp>
      <p:sp>
        <p:nvSpPr>
          <p:cNvPr id="242691" name="Rectangle 2"/>
          <p:cNvSpPr>
            <a:spLocks noGrp="1" noRot="1" noChangeAspect="1" noChangeArrowheads="1" noTextEdit="1"/>
          </p:cNvSpPr>
          <p:nvPr>
            <p:ph type="sldImg"/>
          </p:nvPr>
        </p:nvSpPr>
        <p:spPr>
          <a:xfrm>
            <a:off x="1195388" y="692150"/>
            <a:ext cx="4619625" cy="3463925"/>
          </a:xfrm>
          <a:ln/>
        </p:spPr>
      </p:sp>
      <p:sp>
        <p:nvSpPr>
          <p:cNvPr id="242692" name="Rectangle 3"/>
          <p:cNvSpPr>
            <a:spLocks noGrp="1" noChangeArrowheads="1"/>
          </p:cNvSpPr>
          <p:nvPr>
            <p:ph type="body" idx="1"/>
          </p:nvPr>
        </p:nvSpPr>
        <p:spPr>
          <a:xfrm>
            <a:off x="936626" y="4387767"/>
            <a:ext cx="5137150" cy="4155918"/>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95388" y="692150"/>
            <a:ext cx="4619625" cy="3463925"/>
          </a:xfrm>
          <a:ln/>
        </p:spPr>
      </p:sp>
      <p:sp>
        <p:nvSpPr>
          <p:cNvPr id="243715"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243716" name="Slide Number Placeholder 3"/>
          <p:cNvSpPr>
            <a:spLocks noGrp="1"/>
          </p:cNvSpPr>
          <p:nvPr>
            <p:ph type="sldNum" sz="quarter" idx="5"/>
          </p:nvPr>
        </p:nvSpPr>
        <p:spPr>
          <a:noFill/>
        </p:spPr>
        <p:txBody>
          <a:bodyPr/>
          <a:lstStyle/>
          <a:p>
            <a:fld id="{766E0534-9412-4BEC-A471-88EC0CC793EB}" type="slidenum">
              <a:rPr lang="en-US" smtClean="0">
                <a:latin typeface="Arial" pitchFamily="34" charset="0"/>
              </a:rPr>
              <a:pPr/>
              <a:t>37</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latin typeface="Arial" pitchFamily="34" charset="0"/>
              </a:rPr>
              <a:pPr/>
              <a:t>38</a:t>
            </a:fld>
            <a:endParaRPr lang="en-US" dirty="0" smtClean="0">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latin typeface="Arial" pitchFamily="34" charset="0"/>
              </a:rPr>
              <a:pPr/>
              <a:t>39</a:t>
            </a:fld>
            <a:endParaRPr lang="en-US" dirty="0" smtClean="0">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solidFill>
                  <a:srgbClr val="000000"/>
                </a:solidFill>
                <a:latin typeface="Arial" pitchFamily="34" charset="0"/>
              </a:rPr>
              <a:pPr/>
              <a:t>40</a:t>
            </a:fld>
            <a:endParaRPr lang="en-US" dirty="0" smtClean="0">
              <a:solidFill>
                <a:srgbClr val="000000"/>
              </a:solidFill>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50013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solidFill>
                  <a:srgbClr val="000000"/>
                </a:solidFill>
                <a:latin typeface="Arial" pitchFamily="34" charset="0"/>
              </a:rPr>
              <a:pPr/>
              <a:t>41</a:t>
            </a:fld>
            <a:endParaRPr lang="en-US" dirty="0" smtClean="0">
              <a:solidFill>
                <a:srgbClr val="000000"/>
              </a:solidFill>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75821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0654724-6069-49A7-B6A3-537D50E9B605}" type="slidenum">
              <a:rPr lang="en-US" smtClean="0">
                <a:latin typeface="Arial" pitchFamily="34" charset="0"/>
              </a:rPr>
              <a:pPr/>
              <a:t>42</a:t>
            </a:fld>
            <a:endParaRPr lang="en-US" dirty="0" smtClean="0">
              <a:latin typeface="Arial" pitchFamily="34" charset="0"/>
            </a:endParaRPr>
          </a:p>
        </p:txBody>
      </p:sp>
      <p:sp>
        <p:nvSpPr>
          <p:cNvPr id="417795" name="Rectangle 2"/>
          <p:cNvSpPr>
            <a:spLocks noGrp="1" noRot="1" noChangeAspect="1" noChangeArrowheads="1" noTextEdit="1"/>
          </p:cNvSpPr>
          <p:nvPr>
            <p:ph type="sldImg"/>
          </p:nvPr>
        </p:nvSpPr>
        <p:spPr>
          <a:xfrm>
            <a:off x="1195388" y="692150"/>
            <a:ext cx="4619625" cy="3463925"/>
          </a:xfrm>
          <a:ln/>
        </p:spPr>
      </p:sp>
      <p:sp>
        <p:nvSpPr>
          <p:cNvPr id="4177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3 minutes</a:t>
            </a:r>
          </a:p>
          <a:p>
            <a:endParaRPr lang="en-US" dirty="0"/>
          </a:p>
          <a:p>
            <a:r>
              <a:rPr lang="en-US" dirty="0"/>
              <a:t>Thank you for coming today. I’m glad to be here and want to thank Joy Young for inviting me to speak to you. </a:t>
            </a:r>
          </a:p>
          <a:p>
            <a:endParaRPr lang="en-US" dirty="0"/>
          </a:p>
          <a:p>
            <a:r>
              <a:rPr lang="en-US" dirty="0"/>
              <a:t>I am SDB. I love to engage with managers and have had the pleasure of being a trainer about 5 years and a state employee for about 10. </a:t>
            </a:r>
          </a:p>
          <a:p>
            <a:endParaRPr lang="en-US" dirty="0"/>
          </a:p>
          <a:p>
            <a:r>
              <a:rPr lang="en-US" dirty="0"/>
              <a:t>I started reading about managing up in grad school and to this date I still find it a fascinating topic and a relevant one. I hope you will too. </a:t>
            </a:r>
          </a:p>
          <a:p>
            <a:endParaRPr lang="en-US" dirty="0"/>
          </a:p>
        </p:txBody>
      </p:sp>
      <p:sp>
        <p:nvSpPr>
          <p:cNvPr id="4" name="Slide Number Placeholder 3"/>
          <p:cNvSpPr>
            <a:spLocks noGrp="1"/>
          </p:cNvSpPr>
          <p:nvPr>
            <p:ph type="sldNum" sz="quarter" idx="10"/>
          </p:nvPr>
        </p:nvSpPr>
        <p:spPr/>
        <p:txBody>
          <a:bodyPr/>
          <a:lstStyle/>
          <a:p>
            <a:pPr defTabSz="464149">
              <a:defRPr/>
            </a:pPr>
            <a:fld id="{0E002C64-135B-C14B-A82A-DFEBFE3BAD2E}" type="slidenum">
              <a:rPr lang="en-US" smtClean="0">
                <a:solidFill>
                  <a:prstClr val="black"/>
                </a:solidFill>
              </a:rPr>
              <a:pPr defTabSz="464149">
                <a:defRPr/>
              </a:pPr>
              <a:t>3</a:t>
            </a:fld>
            <a:endParaRPr lang="en-US">
              <a:solidFill>
                <a:prstClr val="black"/>
              </a:solidFill>
            </a:endParaRPr>
          </a:p>
        </p:txBody>
      </p:sp>
    </p:spTree>
    <p:extLst>
      <p:ext uri="{BB962C8B-B14F-4D97-AF65-F5344CB8AC3E}">
        <p14:creationId xmlns:p14="http://schemas.microsoft.com/office/powerpoint/2010/main" val="24747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Before we get started. I’d like you to answer these questions and partner with someone else to review your answers. There are too many of you to hear the answers out loud. </a:t>
            </a:r>
          </a:p>
          <a:p>
            <a:endParaRPr lang="en-US" dirty="0"/>
          </a:p>
          <a:p>
            <a:r>
              <a:rPr lang="en-US" dirty="0"/>
              <a:t>Please don’t over think – it’s not meant to be deep or life changing – just a quick questionnaire. </a:t>
            </a:r>
          </a:p>
        </p:txBody>
      </p:sp>
      <p:sp>
        <p:nvSpPr>
          <p:cNvPr id="4" name="Slide Number Placeholder 3"/>
          <p:cNvSpPr>
            <a:spLocks noGrp="1"/>
          </p:cNvSpPr>
          <p:nvPr>
            <p:ph type="sldNum" sz="quarter" idx="10"/>
          </p:nvPr>
        </p:nvSpPr>
        <p:spPr/>
        <p:txBody>
          <a:bodyPr/>
          <a:lstStyle/>
          <a:p>
            <a:fld id="{0EF7FD86-FDB5-43B8-BAA2-83F2A8A34DA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318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Before we get started. I’d like you to answer these questions and partner with someone else to review your answers. There are too many of you to hear the answers out loud. </a:t>
            </a:r>
          </a:p>
          <a:p>
            <a:endParaRPr lang="en-US" dirty="0"/>
          </a:p>
          <a:p>
            <a:r>
              <a:rPr lang="en-US" dirty="0"/>
              <a:t>Please don’t over think – it’s not meant to be deep or life changing – just a quick questionnaire. </a:t>
            </a:r>
          </a:p>
        </p:txBody>
      </p:sp>
      <p:sp>
        <p:nvSpPr>
          <p:cNvPr id="4" name="Slide Number Placeholder 3"/>
          <p:cNvSpPr>
            <a:spLocks noGrp="1"/>
          </p:cNvSpPr>
          <p:nvPr>
            <p:ph type="sldNum" sz="quarter" idx="10"/>
          </p:nvPr>
        </p:nvSpPr>
        <p:spPr/>
        <p:txBody>
          <a:bodyPr/>
          <a:lstStyle/>
          <a:p>
            <a:fld id="{0EF7FD86-FDB5-43B8-BAA2-83F2A8A34DA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318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Based on those questions and what you may already know--- what is managing up?  Get a few answers.</a:t>
            </a:r>
          </a:p>
          <a:p>
            <a:endParaRPr lang="en-US" dirty="0"/>
          </a:p>
          <a:p>
            <a:r>
              <a:rPr lang="en-US" dirty="0"/>
              <a:t>Building smooth productive relationships with higher-ups. </a:t>
            </a:r>
          </a:p>
          <a:p>
            <a:r>
              <a:rPr lang="en-US" dirty="0"/>
              <a:t>What is managing up? </a:t>
            </a:r>
          </a:p>
          <a:p>
            <a:endParaRPr lang="en-US" dirty="0"/>
          </a:p>
          <a:p>
            <a:r>
              <a:rPr lang="en-US" dirty="0"/>
              <a:t>Define: </a:t>
            </a:r>
            <a:r>
              <a:rPr lang="en-US" dirty="0">
                <a:latin typeface="Times New Roman" pitchFamily="18" charset="0"/>
              </a:rPr>
              <a:t>It means being the most effective employee you can be, creating value for your boss and your company. That's why the best path to a healthy relationship begins and ends with doing your job, and doing it well. (Harvard business review)</a:t>
            </a:r>
            <a:endParaRPr lang="en-US" dirty="0"/>
          </a:p>
          <a:p>
            <a:endParaRPr lang="en-US" dirty="0"/>
          </a:p>
          <a:p>
            <a:endParaRPr lang="en-US" dirty="0"/>
          </a:p>
          <a:p>
            <a:r>
              <a:rPr lang="en-US" dirty="0"/>
              <a:t>Why is it important? What is the impact on your career?</a:t>
            </a:r>
          </a:p>
          <a:p>
            <a:endParaRPr lang="en-US" dirty="0"/>
          </a:p>
          <a:p>
            <a:endParaRPr lang="en-US" dirty="0"/>
          </a:p>
          <a:p>
            <a:r>
              <a:rPr lang="en-US" dirty="0"/>
              <a:t>What does it require? Understanding and adapting to your boss’ communication and decision making style. </a:t>
            </a:r>
          </a:p>
          <a:p>
            <a:endParaRPr lang="en-US" dirty="0"/>
          </a:p>
          <a:p>
            <a:r>
              <a:rPr lang="en-US" dirty="0"/>
              <a:t>Some may say it allows the by product of your effort to enhance the appearance of those you report to.</a:t>
            </a:r>
          </a:p>
        </p:txBody>
      </p:sp>
      <p:sp>
        <p:nvSpPr>
          <p:cNvPr id="4" name="Slide Number Placeholder 3"/>
          <p:cNvSpPr>
            <a:spLocks noGrp="1"/>
          </p:cNvSpPr>
          <p:nvPr>
            <p:ph type="sldNum" sz="quarter" idx="10"/>
          </p:nvPr>
        </p:nvSpPr>
        <p:spPr/>
        <p:txBody>
          <a:bodyPr/>
          <a:lstStyle/>
          <a:p>
            <a:pPr defTabSz="464149">
              <a:defRPr/>
            </a:pPr>
            <a:fld id="{E50990F4-8276-4744-8AA7-C5CEDB4EA7A2}" type="slidenum">
              <a:rPr lang="en-US" smtClean="0">
                <a:solidFill>
                  <a:prstClr val="black"/>
                </a:solidFill>
              </a:rPr>
              <a:pPr defTabSz="464149">
                <a:defRPr/>
              </a:pPr>
              <a:t>6</a:t>
            </a:fld>
            <a:endParaRPr lang="en-US">
              <a:solidFill>
                <a:prstClr val="black"/>
              </a:solidFill>
            </a:endParaRPr>
          </a:p>
        </p:txBody>
      </p:sp>
    </p:spTree>
    <p:extLst>
      <p:ext uri="{BB962C8B-B14F-4D97-AF65-F5344CB8AC3E}">
        <p14:creationId xmlns:p14="http://schemas.microsoft.com/office/powerpoint/2010/main" val="283967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Based on those questions and what you may already know--- what is managing up?  Get a few answers.</a:t>
            </a:r>
          </a:p>
          <a:p>
            <a:endParaRPr lang="en-US" dirty="0"/>
          </a:p>
          <a:p>
            <a:r>
              <a:rPr lang="en-US" dirty="0"/>
              <a:t>Building smooth productive relationships with higher-ups. </a:t>
            </a:r>
          </a:p>
          <a:p>
            <a:r>
              <a:rPr lang="en-US" dirty="0"/>
              <a:t>What is managing up? </a:t>
            </a:r>
          </a:p>
          <a:p>
            <a:endParaRPr lang="en-US" dirty="0"/>
          </a:p>
          <a:p>
            <a:r>
              <a:rPr lang="en-US" dirty="0"/>
              <a:t>Define: </a:t>
            </a:r>
            <a:r>
              <a:rPr lang="en-US" dirty="0">
                <a:latin typeface="Times New Roman" pitchFamily="18" charset="0"/>
              </a:rPr>
              <a:t>It means being the most effective employee you can be, creating value for your boss and your company. That's why the best path to a healthy relationship begins and ends with doing your job, and doing it well. (Harvard business review)</a:t>
            </a:r>
            <a:endParaRPr lang="en-US" dirty="0"/>
          </a:p>
          <a:p>
            <a:endParaRPr lang="en-US" dirty="0"/>
          </a:p>
          <a:p>
            <a:endParaRPr lang="en-US" dirty="0"/>
          </a:p>
          <a:p>
            <a:r>
              <a:rPr lang="en-US" dirty="0"/>
              <a:t>Why is it important? What is the impact on your career?</a:t>
            </a:r>
          </a:p>
          <a:p>
            <a:endParaRPr lang="en-US" dirty="0"/>
          </a:p>
          <a:p>
            <a:endParaRPr lang="en-US" dirty="0"/>
          </a:p>
          <a:p>
            <a:r>
              <a:rPr lang="en-US" dirty="0"/>
              <a:t>What does it require? Understanding and adapting to your boss’ communication and decision making style. </a:t>
            </a:r>
          </a:p>
          <a:p>
            <a:endParaRPr lang="en-US" dirty="0"/>
          </a:p>
          <a:p>
            <a:r>
              <a:rPr lang="en-US" dirty="0"/>
              <a:t>Some may say it allows the by product of your effort to enhance the appearance of those you report to.</a:t>
            </a:r>
          </a:p>
        </p:txBody>
      </p:sp>
      <p:sp>
        <p:nvSpPr>
          <p:cNvPr id="4" name="Slide Number Placeholder 3"/>
          <p:cNvSpPr>
            <a:spLocks noGrp="1"/>
          </p:cNvSpPr>
          <p:nvPr>
            <p:ph type="sldNum" sz="quarter" idx="10"/>
          </p:nvPr>
        </p:nvSpPr>
        <p:spPr/>
        <p:txBody>
          <a:bodyPr/>
          <a:lstStyle/>
          <a:p>
            <a:pPr defTabSz="464149">
              <a:defRPr/>
            </a:pPr>
            <a:fld id="{E50990F4-8276-4744-8AA7-C5CEDB4EA7A2}" type="slidenum">
              <a:rPr lang="en-US" smtClean="0">
                <a:solidFill>
                  <a:prstClr val="black"/>
                </a:solidFill>
              </a:rPr>
              <a:pPr defTabSz="464149">
                <a:defRPr/>
              </a:pPr>
              <a:t>7</a:t>
            </a:fld>
            <a:endParaRPr lang="en-US">
              <a:solidFill>
                <a:prstClr val="black"/>
              </a:solidFill>
            </a:endParaRPr>
          </a:p>
        </p:txBody>
      </p:sp>
    </p:spTree>
    <p:extLst>
      <p:ext uri="{BB962C8B-B14F-4D97-AF65-F5344CB8AC3E}">
        <p14:creationId xmlns:p14="http://schemas.microsoft.com/office/powerpoint/2010/main" val="28396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a:p>
            <a:r>
              <a:rPr lang="en-US" dirty="0"/>
              <a:t>Share these descriptions with the group.</a:t>
            </a:r>
          </a:p>
          <a:p>
            <a:endParaRPr lang="en-US" dirty="0"/>
          </a:p>
          <a:p>
            <a:r>
              <a:rPr lang="en-US" dirty="0"/>
              <a:t>The first person on that list is the manager that’s new to you</a:t>
            </a:r>
          </a:p>
          <a:p>
            <a:endParaRPr lang="en-US" dirty="0"/>
          </a:p>
          <a:p>
            <a:r>
              <a:rPr lang="en-US" dirty="0"/>
              <a:t>Remote control – someone who manages you from another site</a:t>
            </a:r>
          </a:p>
          <a:p>
            <a:endParaRPr lang="en-US" dirty="0"/>
          </a:p>
          <a:p>
            <a:r>
              <a:rPr lang="en-US" dirty="0"/>
              <a:t>Insecure – threatened by your presence</a:t>
            </a:r>
          </a:p>
          <a:p>
            <a:endParaRPr lang="en-US" dirty="0"/>
          </a:p>
          <a:p>
            <a:r>
              <a:rPr lang="en-US" dirty="0"/>
              <a:t>All knowing – </a:t>
            </a:r>
          </a:p>
          <a:p>
            <a:endParaRPr lang="en-US" dirty="0"/>
          </a:p>
          <a:p>
            <a:r>
              <a:rPr lang="en-US" dirty="0"/>
              <a:t>Insecure --- </a:t>
            </a:r>
          </a:p>
          <a:p>
            <a:endParaRPr lang="en-US" dirty="0"/>
          </a:p>
          <a:p>
            <a:r>
              <a:rPr lang="en-US" dirty="0"/>
              <a:t>Conflicting messages </a:t>
            </a:r>
          </a:p>
          <a:p>
            <a:endParaRPr lang="en-US" dirty="0"/>
          </a:p>
          <a:p>
            <a:r>
              <a:rPr lang="en-US" dirty="0"/>
              <a:t>Long winded</a:t>
            </a:r>
          </a:p>
          <a:p>
            <a:endParaRPr lang="en-US" dirty="0"/>
          </a:p>
          <a:p>
            <a:r>
              <a:rPr lang="en-US" dirty="0"/>
              <a:t>Hands off</a:t>
            </a:r>
          </a:p>
          <a:p>
            <a:r>
              <a:rPr lang="en-US" dirty="0"/>
              <a:t>Less than sharp (idiot?)</a:t>
            </a:r>
          </a:p>
          <a:p>
            <a:endParaRPr lang="en-US" dirty="0"/>
          </a:p>
          <a:p>
            <a:r>
              <a:rPr lang="en-US" dirty="0"/>
              <a:t>Board of directors – you report to a board</a:t>
            </a:r>
          </a:p>
        </p:txBody>
      </p:sp>
      <p:sp>
        <p:nvSpPr>
          <p:cNvPr id="4" name="Slide Number Placeholder 3"/>
          <p:cNvSpPr>
            <a:spLocks noGrp="1"/>
          </p:cNvSpPr>
          <p:nvPr>
            <p:ph type="sldNum" sz="quarter" idx="10"/>
          </p:nvPr>
        </p:nvSpPr>
        <p:spPr/>
        <p:txBody>
          <a:bodyPr/>
          <a:lstStyle/>
          <a:p>
            <a:pPr>
              <a:defRPr/>
            </a:pPr>
            <a:fld id="{EB90D29C-03E9-45E7-B04E-65EFC3B62196}"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53539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a:t>You and your boss are mutually dependent on each other.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EF7FD86-FDB5-43B8-BAA2-83F2A8A34DA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3239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hyperlink" Target="http://www.vita.virginia.gov/" TargetMode="Externa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8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9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9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9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0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42087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9525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11664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0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1587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75413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2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50505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186316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71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71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150958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245921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96571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622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73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2541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34963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92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7399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342642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360140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6/6/2018</a:t>
            </a:fld>
            <a:endParaRPr lang="en-US" dirty="0">
              <a:solidFill>
                <a:srgbClr val="FFFFFF"/>
              </a:solidFill>
            </a:endParaRPr>
          </a:p>
        </p:txBody>
      </p:sp>
    </p:spTree>
    <p:extLst>
      <p:ext uri="{BB962C8B-B14F-4D97-AF65-F5344CB8AC3E}">
        <p14:creationId xmlns:p14="http://schemas.microsoft.com/office/powerpoint/2010/main" val="94470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9144000" cy="152400"/>
          </a:xfrm>
          <a:prstGeom prst="rect">
            <a:avLst/>
          </a:prstGeom>
          <a:solidFill>
            <a:srgbClr val="57BD1F"/>
          </a:solidFill>
          <a:ln w="0">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3" name="Rectangle 26"/>
          <p:cNvSpPr>
            <a:spLocks noChangeArrowheads="1"/>
          </p:cNvSpPr>
          <p:nvPr/>
        </p:nvSpPr>
        <p:spPr bwMode="auto">
          <a:xfrm>
            <a:off x="0" y="152400"/>
            <a:ext cx="9144000" cy="152400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sp>
        <p:nvSpPr>
          <p:cNvPr id="4" name="Rectangle 28"/>
          <p:cNvSpPr>
            <a:spLocks noChangeArrowheads="1"/>
          </p:cNvSpPr>
          <p:nvPr/>
        </p:nvSpPr>
        <p:spPr bwMode="auto">
          <a:xfrm>
            <a:off x="0" y="1676400"/>
            <a:ext cx="9144000" cy="4724400"/>
          </a:xfrm>
          <a:prstGeom prst="rect">
            <a:avLst/>
          </a:prstGeom>
          <a:solidFill>
            <a:schemeClr val="accent2"/>
          </a:solidFill>
          <a:ln w="0">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5" name="Rectangle 27"/>
          <p:cNvSpPr>
            <a:spLocks noChangeArrowheads="1"/>
          </p:cNvSpPr>
          <p:nvPr/>
        </p:nvSpPr>
        <p:spPr bwMode="auto">
          <a:xfrm>
            <a:off x="0" y="6400800"/>
            <a:ext cx="9144000" cy="457200"/>
          </a:xfrm>
          <a:prstGeom prst="rect">
            <a:avLst/>
          </a:prstGeom>
          <a:solidFill>
            <a:srgbClr val="57BD1F"/>
          </a:solidFill>
          <a:ln w="9525">
            <a:noFill/>
            <a:miter lim="800000"/>
            <a:headEnd/>
            <a:tailEnd/>
          </a:ln>
          <a:effectLst/>
        </p:spPr>
        <p:txBody>
          <a:bodyPr wrap="none"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6" name="Rectangle 29"/>
          <p:cNvSpPr>
            <a:spLocks noChangeArrowheads="1"/>
          </p:cNvSpPr>
          <p:nvPr/>
        </p:nvSpPr>
        <p:spPr bwMode="auto">
          <a:xfrm>
            <a:off x="609600" y="2971800"/>
            <a:ext cx="8153400" cy="609600"/>
          </a:xfrm>
          <a:prstGeom prst="rect">
            <a:avLst/>
          </a:prstGeom>
          <a:solidFill>
            <a:schemeClr val="accent2"/>
          </a:solidFill>
          <a:ln w="9525">
            <a:noFill/>
            <a:miter lim="800000"/>
            <a:headEnd/>
            <a:tailEnd/>
          </a:ln>
          <a:effectLst/>
        </p:spPr>
        <p:txBody>
          <a:bodyPr/>
          <a:lstStyle/>
          <a:p>
            <a:pPr eaLnBrk="0" fontAlgn="auto" hangingPunct="0">
              <a:spcBef>
                <a:spcPct val="20000"/>
              </a:spcBef>
              <a:spcAft>
                <a:spcPts val="0"/>
              </a:spcAft>
              <a:defRPr/>
            </a:pPr>
            <a:endParaRPr lang="en-US" altLang="en-US" dirty="0">
              <a:solidFill>
                <a:srgbClr val="333399"/>
              </a:solidFill>
              <a:latin typeface="Verdana"/>
            </a:endParaRPr>
          </a:p>
        </p:txBody>
      </p:sp>
      <p:sp>
        <p:nvSpPr>
          <p:cNvPr id="7" name="Text Box 31"/>
          <p:cNvSpPr txBox="1">
            <a:spLocks noChangeArrowheads="1"/>
          </p:cNvSpPr>
          <p:nvPr/>
        </p:nvSpPr>
        <p:spPr bwMode="auto">
          <a:xfrm>
            <a:off x="3048000" y="228600"/>
            <a:ext cx="5257800" cy="369332"/>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altLang="en-US" dirty="0">
              <a:solidFill>
                <a:srgbClr val="000000"/>
              </a:solidFill>
              <a:latin typeface="Verdana"/>
            </a:endParaRPr>
          </a:p>
        </p:txBody>
      </p:sp>
      <p:sp>
        <p:nvSpPr>
          <p:cNvPr id="8" name="Rectangle 32"/>
          <p:cNvSpPr>
            <a:spLocks noChangeArrowheads="1"/>
          </p:cNvSpPr>
          <p:nvPr/>
        </p:nvSpPr>
        <p:spPr bwMode="auto">
          <a:xfrm>
            <a:off x="8610601" y="6556522"/>
            <a:ext cx="204788" cy="176213"/>
          </a:xfrm>
          <a:prstGeom prst="rect">
            <a:avLst/>
          </a:prstGeom>
          <a:solidFill>
            <a:srgbClr val="57BD1F"/>
          </a:solidFill>
          <a:ln w="9525">
            <a:noFill/>
            <a:miter lim="800000"/>
            <a:headEnd/>
            <a:tailEnd/>
          </a:ln>
          <a:effectLst/>
        </p:spPr>
        <p:txBody>
          <a:bodyPr wrap="none" anchor="ctr"/>
          <a:lstStyle/>
          <a:p>
            <a:pPr fontAlgn="auto">
              <a:spcBef>
                <a:spcPts val="0"/>
              </a:spcBef>
              <a:spcAft>
                <a:spcPts val="0"/>
              </a:spcAft>
              <a:defRPr/>
            </a:pPr>
            <a:fld id="{E261E8B4-165E-488D-AE49-BB81EC08572C}" type="slidenum">
              <a:rPr lang="en-US" altLang="en-US" sz="1000">
                <a:solidFill>
                  <a:srgbClr val="FFFFFF"/>
                </a:solidFill>
                <a:latin typeface="Verdana"/>
              </a:rPr>
              <a:pPr fontAlgn="auto">
                <a:spcBef>
                  <a:spcPts val="0"/>
                </a:spcBef>
                <a:spcAft>
                  <a:spcPts val="0"/>
                </a:spcAft>
                <a:defRPr/>
              </a:pPr>
              <a:t>‹#›</a:t>
            </a:fld>
            <a:endParaRPr lang="en-US" altLang="en-US" sz="1000" dirty="0">
              <a:solidFill>
                <a:srgbClr val="FFFFFF"/>
              </a:solidFill>
              <a:latin typeface="Verdana"/>
            </a:endParaRPr>
          </a:p>
        </p:txBody>
      </p:sp>
      <p:pic>
        <p:nvPicPr>
          <p:cNvPr id="9" name="Picture 34" descr="seethrough name"/>
          <p:cNvPicPr>
            <a:picLocks noChangeAspect="1" noChangeArrowheads="1"/>
          </p:cNvPicPr>
          <p:nvPr/>
        </p:nvPicPr>
        <p:blipFill>
          <a:blip r:embed="rId3" cstate="print"/>
          <a:srcRect l="11465" t="85471"/>
          <a:stretch>
            <a:fillRect/>
          </a:stretch>
        </p:blipFill>
        <p:spPr bwMode="auto">
          <a:xfrm>
            <a:off x="2895600" y="1146322"/>
            <a:ext cx="4629150" cy="339725"/>
          </a:xfrm>
          <a:prstGeom prst="rect">
            <a:avLst/>
          </a:prstGeom>
          <a:noFill/>
          <a:ln w="9525">
            <a:noFill/>
            <a:miter lim="800000"/>
            <a:headEnd/>
            <a:tailEnd/>
          </a:ln>
        </p:spPr>
      </p:pic>
      <p:pic>
        <p:nvPicPr>
          <p:cNvPr id="10" name="Picture 33" descr="VITA logo"/>
          <p:cNvPicPr>
            <a:picLocks noChangeAspect="1" noChangeArrowheads="1"/>
          </p:cNvPicPr>
          <p:nvPr/>
        </p:nvPicPr>
        <p:blipFill>
          <a:blip r:embed="rId4" cstate="print"/>
          <a:srcRect/>
          <a:stretch>
            <a:fillRect/>
          </a:stretch>
        </p:blipFill>
        <p:spPr bwMode="auto">
          <a:xfrm>
            <a:off x="609610" y="609600"/>
            <a:ext cx="2379663" cy="827088"/>
          </a:xfrm>
          <a:prstGeom prst="rect">
            <a:avLst/>
          </a:prstGeom>
          <a:noFill/>
          <a:ln w="9525">
            <a:noFill/>
            <a:miter lim="800000"/>
            <a:headEnd/>
            <a:tailEnd/>
          </a:ln>
        </p:spPr>
      </p:pic>
      <p:pic>
        <p:nvPicPr>
          <p:cNvPr id="11" name="Picture 35"/>
          <p:cNvPicPr>
            <a:picLocks noChangeAspect="1" noChangeArrowheads="1"/>
          </p:cNvPicPr>
          <p:nvPr/>
        </p:nvPicPr>
        <p:blipFill>
          <a:blip r:embed="rId5" cstate="print">
            <a:clrChange>
              <a:clrFrom>
                <a:srgbClr val="FFF7CE"/>
              </a:clrFrom>
              <a:clrTo>
                <a:srgbClr val="FFF7CE">
                  <a:alpha val="0"/>
                </a:srgbClr>
              </a:clrTo>
            </a:clrChange>
            <a:lum contrast="6000"/>
          </a:blip>
          <a:srcRect/>
          <a:stretch>
            <a:fillRect/>
          </a:stretch>
        </p:blipFill>
        <p:spPr bwMode="auto">
          <a:xfrm>
            <a:off x="8232755" y="304800"/>
            <a:ext cx="530225" cy="533400"/>
          </a:xfrm>
          <a:prstGeom prst="rect">
            <a:avLst/>
          </a:prstGeom>
          <a:noFill/>
          <a:ln w="9525">
            <a:noFill/>
            <a:miter lim="800000"/>
            <a:headEnd/>
            <a:tailEnd/>
          </a:ln>
        </p:spPr>
      </p:pic>
      <p:sp>
        <p:nvSpPr>
          <p:cNvPr id="12" name="Rectangle 37"/>
          <p:cNvSpPr>
            <a:spLocks noChangeArrowheads="1"/>
          </p:cNvSpPr>
          <p:nvPr/>
        </p:nvSpPr>
        <p:spPr bwMode="auto">
          <a:xfrm>
            <a:off x="533400" y="1828800"/>
            <a:ext cx="8153400" cy="3200400"/>
          </a:xfrm>
          <a:prstGeom prst="rect">
            <a:avLst/>
          </a:prstGeom>
          <a:noFill/>
          <a:ln w="9525">
            <a:noFill/>
            <a:miter lim="800000"/>
            <a:headEnd/>
            <a:tailEnd/>
          </a:ln>
          <a:effectLst/>
        </p:spPr>
        <p:txBody>
          <a:bodyPr anchor="ctr"/>
          <a:lstStyle/>
          <a:p>
            <a:pPr fontAlgn="auto">
              <a:spcBef>
                <a:spcPts val="0"/>
              </a:spcBef>
              <a:spcAft>
                <a:spcPts val="0"/>
              </a:spcAft>
              <a:defRPr/>
            </a:pPr>
            <a:endParaRPr lang="en-US" altLang="en-US" sz="3200" b="1" dirty="0">
              <a:solidFill>
                <a:srgbClr val="7EF309"/>
              </a:solidFill>
              <a:latin typeface="Verdana"/>
            </a:endParaRPr>
          </a:p>
        </p:txBody>
      </p:sp>
      <p:sp>
        <p:nvSpPr>
          <p:cNvPr id="13" name="Text Box 56"/>
          <p:cNvSpPr txBox="1">
            <a:spLocks noChangeArrowheads="1"/>
          </p:cNvSpPr>
          <p:nvPr/>
        </p:nvSpPr>
        <p:spPr bwMode="auto">
          <a:xfrm>
            <a:off x="457200" y="6477000"/>
            <a:ext cx="3048000" cy="338554"/>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en-US" sz="1600" dirty="0">
                <a:solidFill>
                  <a:srgbClr val="FFFFFF"/>
                </a:solidFill>
                <a:latin typeface="Verdana"/>
                <a:hlinkClick r:id="rId6"/>
              </a:rPr>
              <a:t>www.vita.virginia.gov</a:t>
            </a:r>
            <a:r>
              <a:rPr lang="en-US" altLang="en-US" sz="1600" dirty="0">
                <a:solidFill>
                  <a:srgbClr val="FFFFFF"/>
                </a:solidFill>
                <a:latin typeface="Verdana"/>
              </a:rPr>
              <a:t> </a:t>
            </a:r>
          </a:p>
        </p:txBody>
      </p:sp>
      <p:sp>
        <p:nvSpPr>
          <p:cNvPr id="14" name="Text Box 59"/>
          <p:cNvSpPr txBox="1">
            <a:spLocks noChangeArrowheads="1"/>
          </p:cNvSpPr>
          <p:nvPr/>
        </p:nvSpPr>
        <p:spPr bwMode="auto">
          <a:xfrm>
            <a:off x="304800" y="5188261"/>
            <a:ext cx="8610600" cy="674031"/>
          </a:xfrm>
          <a:prstGeom prst="rect">
            <a:avLst/>
          </a:prstGeom>
          <a:solidFill>
            <a:schemeClr val="accent2"/>
          </a:solidFill>
          <a:ln w="9525">
            <a:noFill/>
            <a:miter lim="800000"/>
            <a:headEnd/>
            <a:tailEnd/>
          </a:ln>
          <a:effectLst/>
        </p:spPr>
        <p:txBody>
          <a:bodyPr>
            <a:spAutoFit/>
          </a:bodyPr>
          <a:lstStyle/>
          <a:p>
            <a:pPr algn="ctr" fontAlgn="auto">
              <a:lnSpc>
                <a:spcPct val="80000"/>
              </a:lnSpc>
              <a:spcBef>
                <a:spcPct val="50000"/>
              </a:spcBef>
              <a:spcAft>
                <a:spcPts val="0"/>
              </a:spcAft>
              <a:defRPr/>
            </a:pPr>
            <a:r>
              <a:rPr lang="en-US" altLang="en-US" b="1" dirty="0" smtClean="0">
                <a:solidFill>
                  <a:srgbClr val="92D050"/>
                </a:solidFill>
                <a:latin typeface="Times" pitchFamily="18" charset="0"/>
              </a:rPr>
              <a:t>VITA DIALOGUE MEETING</a:t>
            </a:r>
          </a:p>
          <a:p>
            <a:pPr algn="ctr" fontAlgn="auto">
              <a:lnSpc>
                <a:spcPct val="80000"/>
              </a:lnSpc>
              <a:spcBef>
                <a:spcPct val="50000"/>
              </a:spcBef>
              <a:spcAft>
                <a:spcPts val="0"/>
              </a:spcAft>
              <a:defRPr/>
            </a:pPr>
            <a:r>
              <a:rPr lang="en-US" altLang="en-US" b="1" dirty="0" smtClean="0">
                <a:solidFill>
                  <a:srgbClr val="92D050"/>
                </a:solidFill>
                <a:latin typeface="Times" pitchFamily="18" charset="0"/>
              </a:rPr>
              <a:t>MARCH 14, 2012</a:t>
            </a:r>
            <a:endParaRPr lang="en-US" altLang="en-US" b="1" dirty="0">
              <a:solidFill>
                <a:srgbClr val="92D050"/>
              </a:solidFill>
              <a:latin typeface="Times" pitchFamily="18" charset="0"/>
            </a:endParaRPr>
          </a:p>
        </p:txBody>
      </p:sp>
    </p:spTree>
    <p:extLst>
      <p:ext uri="{BB962C8B-B14F-4D97-AF65-F5344CB8AC3E}">
        <p14:creationId xmlns:p14="http://schemas.microsoft.com/office/powerpoint/2010/main" val="293966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1243F6-6028-45BC-B3C6-86D325917771}" type="datetimeFigureOut">
              <a:rPr lang="en-US" smtClean="0">
                <a:solidFill>
                  <a:srgbClr val="FFFFFF"/>
                </a:solidFill>
              </a:rPr>
              <a:pPr>
                <a:defRPr/>
              </a:pPr>
              <a:t>6/6/2018</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29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0700" indent="0" algn="ctr">
              <a:buNone/>
              <a:defRPr/>
            </a:lvl2pPr>
            <a:lvl3pPr marL="901400" indent="0" algn="ctr">
              <a:buNone/>
              <a:defRPr/>
            </a:lvl3pPr>
            <a:lvl4pPr marL="1352121" indent="0" algn="ctr">
              <a:buNone/>
              <a:defRPr/>
            </a:lvl4pPr>
            <a:lvl5pPr marL="1802791" indent="0" algn="ctr">
              <a:buNone/>
              <a:defRPr/>
            </a:lvl5pPr>
            <a:lvl6pPr marL="2253492" indent="0" algn="ctr">
              <a:buNone/>
              <a:defRPr/>
            </a:lvl6pPr>
            <a:lvl7pPr marL="2704212" indent="0" algn="ctr">
              <a:buNone/>
              <a:defRPr/>
            </a:lvl7pPr>
            <a:lvl8pPr marL="3154882" indent="0" algn="ctr">
              <a:buNone/>
              <a:defRPr/>
            </a:lvl8pPr>
            <a:lvl9pPr marL="360559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72640"/>
            <a:ext cx="6858000" cy="737887"/>
          </a:xfrm>
        </p:spPr>
        <p:txBody>
          <a:bodyPr anchor="b">
            <a:normAutofit/>
          </a:bodyPr>
          <a:lstStyle>
            <a:lvl1pPr algn="l">
              <a:defRPr sz="4000">
                <a:solidFill>
                  <a:schemeClr val="accent4"/>
                </a:solidFill>
              </a:defRPr>
            </a:lvl1pPr>
          </a:lstStyle>
          <a:p>
            <a:endParaRPr lang="en-US" dirty="0"/>
          </a:p>
        </p:txBody>
      </p:sp>
      <p:sp>
        <p:nvSpPr>
          <p:cNvPr id="3" name="Subtitle 2"/>
          <p:cNvSpPr>
            <a:spLocks noGrp="1"/>
          </p:cNvSpPr>
          <p:nvPr>
            <p:ph type="subTitle" idx="1"/>
          </p:nvPr>
        </p:nvSpPr>
        <p:spPr>
          <a:xfrm>
            <a:off x="228600" y="3602041"/>
            <a:ext cx="6858000" cy="411697"/>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Subtitle 2"/>
          <p:cNvSpPr txBox="1">
            <a:spLocks/>
          </p:cNvSpPr>
          <p:nvPr userDrawn="1"/>
        </p:nvSpPr>
        <p:spPr>
          <a:xfrm>
            <a:off x="228600" y="4314872"/>
            <a:ext cx="6858000" cy="411697"/>
          </a:xfrm>
          <a:prstGeom prst="rect">
            <a:avLst/>
          </a:prstGeom>
        </p:spPr>
        <p:txBody>
          <a:bodyPr vert="horz" lIns="91440" tIns="45720" rIns="91440" bIns="45720" rtlCol="0">
            <a:normAutofit/>
          </a:bodyPr>
          <a:lstStyle>
            <a:lvl1pPr marL="0" indent="0" algn="l" defTabSz="914400" rtl="0" eaLnBrk="1" latinLnBrk="0" hangingPunct="1">
              <a:lnSpc>
                <a:spcPct val="70000"/>
              </a:lnSpc>
              <a:spcBef>
                <a:spcPts val="1000"/>
              </a:spcBef>
              <a:buClr>
                <a:schemeClr val="accent1"/>
              </a:buClr>
              <a:buFont typeface="Wingdings" panose="05000000000000000000" pitchFamily="2" charset="2"/>
              <a:buNone/>
              <a:defRPr sz="2400" kern="1200">
                <a:solidFill>
                  <a:schemeClr val="accent6"/>
                </a:solidFill>
                <a:latin typeface="Franklin Gothic Book" panose="020B0503020102020204" pitchFamily="34" charset="0"/>
                <a:ea typeface="+mn-ea"/>
                <a:cs typeface="+mn-cs"/>
              </a:defRPr>
            </a:lvl1pPr>
            <a:lvl2pPr marL="457200" indent="0" algn="ctr" defTabSz="914400" rtl="0" eaLnBrk="1" latinLnBrk="0" hangingPunct="1">
              <a:lnSpc>
                <a:spcPct val="70000"/>
              </a:lnSpc>
              <a:spcBef>
                <a:spcPts val="500"/>
              </a:spcBef>
              <a:buClr>
                <a:schemeClr val="accent1"/>
              </a:buClr>
              <a:buFont typeface="Wingdings" panose="05000000000000000000" pitchFamily="2" charset="2"/>
              <a:buNone/>
              <a:defRPr sz="2000" kern="1200">
                <a:solidFill>
                  <a:schemeClr val="bg2"/>
                </a:solidFill>
                <a:latin typeface="Franklin Gothic Book" panose="020B0503020102020204" pitchFamily="34" charset="0"/>
                <a:ea typeface="+mn-ea"/>
                <a:cs typeface="+mn-cs"/>
              </a:defRPr>
            </a:lvl2pPr>
            <a:lvl3pPr marL="914400" indent="0" algn="ctr" defTabSz="914400" rtl="0" eaLnBrk="1" latinLnBrk="0" hangingPunct="1">
              <a:lnSpc>
                <a:spcPct val="70000"/>
              </a:lnSpc>
              <a:spcBef>
                <a:spcPts val="500"/>
              </a:spcBef>
              <a:buClr>
                <a:schemeClr val="accent1"/>
              </a:buClr>
              <a:buFont typeface="Wingdings" panose="05000000000000000000" pitchFamily="2" charset="2"/>
              <a:buNone/>
              <a:defRPr sz="1800" kern="1200">
                <a:solidFill>
                  <a:schemeClr val="bg2"/>
                </a:solidFill>
                <a:latin typeface="Franklin Gothic Book" panose="020B0503020102020204" pitchFamily="34" charset="0"/>
                <a:ea typeface="+mn-ea"/>
                <a:cs typeface="+mn-cs"/>
              </a:defRPr>
            </a:lvl3pPr>
            <a:lvl4pPr marL="1371600" indent="0" algn="ctr" defTabSz="914400" rtl="0" eaLnBrk="1" latinLnBrk="0" hangingPunct="1">
              <a:lnSpc>
                <a:spcPct val="70000"/>
              </a:lnSpc>
              <a:spcBef>
                <a:spcPts val="500"/>
              </a:spcBef>
              <a:buClr>
                <a:schemeClr val="accent1"/>
              </a:buClr>
              <a:buFont typeface="Wingdings" panose="05000000000000000000" pitchFamily="2" charset="2"/>
              <a:buNone/>
              <a:defRPr sz="1600" kern="1200">
                <a:solidFill>
                  <a:schemeClr val="bg2"/>
                </a:solidFill>
                <a:latin typeface="Franklin Gothic Book" panose="020B0503020102020204" pitchFamily="34" charset="0"/>
                <a:ea typeface="+mn-ea"/>
                <a:cs typeface="+mn-cs"/>
              </a:defRPr>
            </a:lvl4pPr>
            <a:lvl5pPr marL="1828800" indent="0" algn="ctr" defTabSz="914400" rtl="0" eaLnBrk="1" latinLnBrk="0" hangingPunct="1">
              <a:lnSpc>
                <a:spcPct val="70000"/>
              </a:lnSpc>
              <a:spcBef>
                <a:spcPts val="500"/>
              </a:spcBef>
              <a:buClr>
                <a:schemeClr val="accent1"/>
              </a:buClr>
              <a:buFont typeface="Wingdings" panose="05000000000000000000" pitchFamily="2" charset="2"/>
              <a:buNone/>
              <a:defRPr sz="1600" kern="1200">
                <a:solidFill>
                  <a:schemeClr val="bg2"/>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Clr>
                <a:srgbClr val="8BC540"/>
              </a:buClr>
            </a:pPr>
            <a:endParaRPr lang="en-US" dirty="0">
              <a:solidFill>
                <a:srgbClr val="8BC540"/>
              </a:solidFill>
            </a:endParaRPr>
          </a:p>
        </p:txBody>
      </p:sp>
      <p:sp>
        <p:nvSpPr>
          <p:cNvPr id="8" name="TextBox 7"/>
          <p:cNvSpPr txBox="1"/>
          <p:nvPr userDrawn="1"/>
        </p:nvSpPr>
        <p:spPr>
          <a:xfrm>
            <a:off x="236859" y="5995048"/>
            <a:ext cx="6716027" cy="1015663"/>
          </a:xfrm>
          <a:prstGeom prst="rect">
            <a:avLst/>
          </a:prstGeom>
          <a:noFill/>
        </p:spPr>
        <p:txBody>
          <a:bodyPr wrap="square" lIns="0" rtlCol="0">
            <a:spAutoFit/>
          </a:bodyPr>
          <a:lstStyle/>
          <a:p>
            <a:pPr fontAlgn="auto">
              <a:lnSpc>
                <a:spcPts val="900"/>
              </a:lnSpc>
              <a:spcBef>
                <a:spcPts val="0"/>
              </a:spcBef>
              <a:spcAft>
                <a:spcPts val="0"/>
              </a:spcAft>
            </a:pPr>
            <a:r>
              <a:rPr lang="en-US" sz="800" dirty="0">
                <a:solidFill>
                  <a:srgbClr val="000000">
                    <a:lumMod val="50000"/>
                  </a:srgbClr>
                </a:solidFill>
                <a:latin typeface="Arial Narrow" panose="020B0606020202030204" pitchFamily="34" charset="0"/>
              </a:rPr>
              <a:t>This proposal or quotation includes data that shall not be disclosed outside the government and shall not be duplicated, used, or disclosed, in whole or in part, for any purpose other than to evaluate this proposal or quotation. If, however,</a:t>
            </a:r>
            <a:br>
              <a:rPr lang="en-US" sz="800" dirty="0">
                <a:solidFill>
                  <a:srgbClr val="000000">
                    <a:lumMod val="50000"/>
                  </a:srgbClr>
                </a:solidFill>
                <a:latin typeface="Arial Narrow" panose="020B0606020202030204" pitchFamily="34" charset="0"/>
              </a:rPr>
            </a:br>
            <a:r>
              <a:rPr lang="en-US" sz="800" dirty="0">
                <a:solidFill>
                  <a:srgbClr val="000000">
                    <a:lumMod val="50000"/>
                  </a:srgbClr>
                </a:solidFill>
                <a:latin typeface="Arial Narrow" panose="020B0606020202030204" pitchFamily="34" charset="0"/>
              </a:rPr>
              <a:t>a contract is awarded to this offeror or quoter as a result of or in connection with the submission of these data, the government shall have the right to duplicate, use, or disclose the data to the extent provided in the resulting contract.</a:t>
            </a:r>
            <a:br>
              <a:rPr lang="en-US" sz="800" dirty="0">
                <a:solidFill>
                  <a:srgbClr val="000000">
                    <a:lumMod val="50000"/>
                  </a:srgbClr>
                </a:solidFill>
                <a:latin typeface="Arial Narrow" panose="020B0606020202030204" pitchFamily="34" charset="0"/>
              </a:rPr>
            </a:br>
            <a:r>
              <a:rPr lang="en-US" sz="800" dirty="0">
                <a:solidFill>
                  <a:srgbClr val="000000">
                    <a:lumMod val="50000"/>
                  </a:srgbClr>
                </a:solidFill>
                <a:latin typeface="Arial Narrow" panose="020B0606020202030204" pitchFamily="34" charset="0"/>
              </a:rPr>
              <a:t>This restriction does not limit the government’s right to use information contained in these data if the government obtains the data from another source, without restriction. The data subject to these restrictions are contained in all sheets.</a:t>
            </a:r>
            <a:br>
              <a:rPr lang="en-US" sz="800" dirty="0">
                <a:solidFill>
                  <a:srgbClr val="000000">
                    <a:lumMod val="50000"/>
                  </a:srgbClr>
                </a:solidFill>
                <a:latin typeface="Arial Narrow" panose="020B0606020202030204" pitchFamily="34" charset="0"/>
              </a:rPr>
            </a:br>
            <a:r>
              <a:rPr lang="en-US" sz="800" dirty="0">
                <a:solidFill>
                  <a:srgbClr val="000000">
                    <a:lumMod val="50000"/>
                  </a:srgbClr>
                </a:solidFill>
                <a:latin typeface="Arial Narrow" panose="020B0606020202030204" pitchFamily="34" charset="0"/>
              </a:rPr>
              <a:t>In addition, the information contained herein may include technical data, the export of which is restricted by the U.S. Arms Export Control Act (AECA) (Title 22, USC. Sec 2751, et seq.) or the Export Administration Act of 1979, as amended (Title 50, USC, App. 2401, et seq.). </a:t>
            </a:r>
          </a:p>
        </p:txBody>
      </p:sp>
    </p:spTree>
    <p:extLst>
      <p:ext uri="{BB962C8B-B14F-4D97-AF65-F5344CB8AC3E}">
        <p14:creationId xmlns:p14="http://schemas.microsoft.com/office/powerpoint/2010/main" val="391046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15" y="619329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5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14" y="619328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5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12" y="6193284"/>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50"/>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2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285896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09" y="619327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4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618"/>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05" y="619327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3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610"/>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400" y="619326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2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600"/>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230530"/>
            <a:ext cx="7886700" cy="619576"/>
          </a:xfrm>
        </p:spPr>
        <p:txBody>
          <a:bodyPr anchor="b">
            <a:normAutofit/>
          </a:bodyPr>
          <a:lstStyle>
            <a:lvl1pPr>
              <a:defRPr sz="3200" b="1">
                <a:solidFill>
                  <a:schemeClr val="accent4"/>
                </a:solidFill>
                <a:effectLst/>
              </a:defRPr>
            </a:lvl1pPr>
          </a:lstStyle>
          <a:p>
            <a:r>
              <a:rPr lang="en-US" dirty="0"/>
              <a:t>Click to edit Master title style</a:t>
            </a:r>
          </a:p>
        </p:txBody>
      </p:sp>
      <p:sp>
        <p:nvSpPr>
          <p:cNvPr id="3" name="Text Placeholder 2"/>
          <p:cNvSpPr>
            <a:spLocks noGrp="1"/>
          </p:cNvSpPr>
          <p:nvPr>
            <p:ph type="body" idx="1"/>
          </p:nvPr>
        </p:nvSpPr>
        <p:spPr>
          <a:xfrm>
            <a:off x="623888" y="3972022"/>
            <a:ext cx="7886700" cy="57514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1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458821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87" y="6193234"/>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400"/>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79" y="619321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38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558"/>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70" y="619320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36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540"/>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60" y="619318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34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
        <p:nvSpPr>
          <p:cNvPr id="9" name="Text Placeholder 8"/>
          <p:cNvSpPr>
            <a:spLocks noGrp="1"/>
          </p:cNvSpPr>
          <p:nvPr>
            <p:ph type="body" sz="quarter" idx="13" hasCustomPrompt="1"/>
          </p:nvPr>
        </p:nvSpPr>
        <p:spPr>
          <a:xfrm>
            <a:off x="8135418" y="1136520"/>
            <a:ext cx="765544" cy="101573"/>
          </a:xfrm>
        </p:spPr>
        <p:txBody>
          <a:bodyPr rIns="9144">
            <a:noAutofit/>
          </a:bodyPr>
          <a:lstStyle>
            <a:lvl1pPr marL="0" indent="0" algn="r">
              <a:buNone/>
              <a:defRPr sz="500"/>
            </a:lvl1pPr>
          </a:lstStyle>
          <a:p>
            <a:pPr lvl="0"/>
            <a:r>
              <a:rPr lang="en-US" dirty="0"/>
              <a:t>17-AUIA-11JDZF-BRO-000</a:t>
            </a:r>
          </a:p>
        </p:txBody>
      </p:sp>
    </p:spTree>
    <p:extLst>
      <p:ext uri="{BB962C8B-B14F-4D97-AF65-F5344CB8AC3E}">
        <p14:creationId xmlns:p14="http://schemas.microsoft.com/office/powerpoint/2010/main" val="345498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230530"/>
            <a:ext cx="7886700" cy="619576"/>
          </a:xfrm>
        </p:spPr>
        <p:txBody>
          <a:bodyPr anchor="b">
            <a:normAutofit/>
          </a:bodyPr>
          <a:lstStyle>
            <a:lvl1pPr>
              <a:defRPr sz="3200" b="1">
                <a:solidFill>
                  <a:schemeClr val="accent4"/>
                </a:solidFill>
                <a:effectLst/>
              </a:defRPr>
            </a:lvl1pPr>
          </a:lstStyle>
          <a:p>
            <a:r>
              <a:rPr lang="en-US" dirty="0"/>
              <a:t>Click to edit Master title style</a:t>
            </a:r>
          </a:p>
        </p:txBody>
      </p:sp>
      <p:sp>
        <p:nvSpPr>
          <p:cNvPr id="3" name="Text Placeholder 2"/>
          <p:cNvSpPr>
            <a:spLocks noGrp="1"/>
          </p:cNvSpPr>
          <p:nvPr>
            <p:ph type="body" idx="1"/>
          </p:nvPr>
        </p:nvSpPr>
        <p:spPr>
          <a:xfrm>
            <a:off x="623888" y="3972022"/>
            <a:ext cx="7886700" cy="57514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32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458821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37" y="6193134"/>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300"/>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62808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24" y="619310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27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310" y="619308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24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295" y="6193050"/>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216"/>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279" y="619301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18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262" y="6192984"/>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150"/>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22244" y="6192948"/>
            <a:ext cx="6294923" cy="365125"/>
          </a:xfrm>
          <a:prstGeom prst="rect">
            <a:avLst/>
          </a:prstGeom>
        </p:spPr>
        <p:txBody>
          <a:bodyPr/>
          <a:lstStyle/>
          <a:p>
            <a:pPr fontAlgn="auto">
              <a:spcBef>
                <a:spcPts val="0"/>
              </a:spcBef>
              <a:spcAft>
                <a:spcPts val="0"/>
              </a:spcAft>
            </a:pPr>
            <a:endParaRPr lang="en-US" dirty="0">
              <a:solidFill>
                <a:srgbClr val="F8F8F8"/>
              </a:solidFill>
              <a:latin typeface="Calibri" panose="020F0502020204030204"/>
            </a:endParaRPr>
          </a:p>
        </p:txBody>
      </p:sp>
      <p:sp>
        <p:nvSpPr>
          <p:cNvPr id="6" name="Slide Number Placeholder 5"/>
          <p:cNvSpPr>
            <a:spLocks noGrp="1"/>
          </p:cNvSpPr>
          <p:nvPr>
            <p:ph type="sldNum" sz="quarter" idx="12"/>
          </p:nvPr>
        </p:nvSpPr>
        <p:spPr/>
        <p:txBody>
          <a:bodyPr/>
          <a:lstStyle/>
          <a:p>
            <a:fld id="{D5C3111B-0364-4BA0-A976-C14DF3307351}" type="slidenum">
              <a:rPr lang="en-US" smtClean="0">
                <a:solidFill>
                  <a:srgbClr val="284860"/>
                </a:solidFill>
              </a:rPr>
              <a:pPr/>
              <a:t>‹#›</a:t>
            </a:fld>
            <a:endParaRPr lang="en-US" dirty="0">
              <a:solidFill>
                <a:srgbClr val="284860"/>
              </a:solidFill>
            </a:endParaRPr>
          </a:p>
        </p:txBody>
      </p:sp>
      <p:sp>
        <p:nvSpPr>
          <p:cNvPr id="7" name="Rectangle 6"/>
          <p:cNvSpPr/>
          <p:nvPr userDrawn="1"/>
        </p:nvSpPr>
        <p:spPr>
          <a:xfrm>
            <a:off x="0" y="6651114"/>
            <a:ext cx="9144000" cy="207109"/>
          </a:xfrm>
          <a:prstGeom prst="rect">
            <a:avLst/>
          </a:prstGeom>
        </p:spPr>
        <p:txBody>
          <a:bodyPr wrap="square">
            <a:spAutoFit/>
          </a:bodyPr>
          <a:lstStyle/>
          <a:p>
            <a:pPr algn="ctr" fontAlgn="auto">
              <a:spcBef>
                <a:spcPts val="0"/>
              </a:spcBef>
              <a:spcAft>
                <a:spcPts val="0"/>
              </a:spcAft>
            </a:pPr>
            <a:r>
              <a:rPr lang="en-US" sz="700" dirty="0">
                <a:solidFill>
                  <a:srgbClr val="000000">
                    <a:lumMod val="65000"/>
                  </a:srgbClr>
                </a:solidFill>
                <a:latin typeface="Arial Narrow" panose="020B0606020202030204" pitchFamily="34" charset="0"/>
              </a:rPr>
              <a:t>Use or disclosure of data contained on this sheet is subject to the restriction on the title page of this proposal or quotation.</a:t>
            </a:r>
          </a:p>
        </p:txBody>
      </p:sp>
    </p:spTree>
    <p:extLst>
      <p:ext uri="{BB962C8B-B14F-4D97-AF65-F5344CB8AC3E}">
        <p14:creationId xmlns:p14="http://schemas.microsoft.com/office/powerpoint/2010/main" val="1221756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Tree>
  </p:cSld>
  <p:clrMapOvr>
    <a:masterClrMapping/>
  </p:clrMapOvr>
  <p:transition>
    <p:cover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Tree>
  </p:cSld>
  <p:clrMapOvr>
    <a:masterClrMapping/>
  </p:clrMapOvr>
  <p:transition>
    <p:cover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9" name="Rectangle 8"/>
          <p:cNvSpPr/>
          <p:nvPr/>
        </p:nvSpPr>
        <p:spPr>
          <a:xfrm>
            <a:off x="0" y="185"/>
            <a:ext cx="9144000" cy="4572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85"/>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24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EDFE540-2863-4078-B55A-395C05BE3A05}"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15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71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71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926067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EDFE540-2863-4078-B55A-395C05BE3A0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844139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EDFE540-2863-4078-B55A-395C05BE3A0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844139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078673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1FF8F1-A0A4-4586-8937-A4C039231981}" type="datetimeFigureOut">
              <a:rPr lang="en-US" smtClean="0">
                <a:solidFill>
                  <a:prstClr val="black">
                    <a:lumMod val="95000"/>
                    <a:lumOff val="5000"/>
                  </a:prstClr>
                </a:solidFill>
              </a:rPr>
              <a:pPr/>
              <a:t>6/6/2018</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lvl1pPr>
          </a:lstStyle>
          <a:p>
            <a:fld id="{D793FABB-74FC-4E14-ACE9-2E52BB52838B}"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3282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74796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622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73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17783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92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7399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92243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7.xml"/></Relationships>
</file>

<file path=ppt/slideMasters/_rels/slideMaster1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148.xm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50.xml.rels><?xml version="1.0" encoding="UTF-8" standalone="yes"?>
<Relationships xmlns="http://schemas.openxmlformats.org/package/2006/relationships"><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1" Type="http://schemas.openxmlformats.org/officeDocument/2006/relationships/theme" Target="../theme/theme151.xml"/></Relationships>
</file>

<file path=ppt/slideMasters/_rels/slideMaster152.xml.rels><?xml version="1.0" encoding="UTF-8" standalone="yes"?>
<Relationships xmlns="http://schemas.openxmlformats.org/package/2006/relationships"><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1" Type="http://schemas.openxmlformats.org/officeDocument/2006/relationships/theme" Target="../theme/theme155.xml"/></Relationships>
</file>

<file path=ppt/slideMasters/_rels/slideMaster156.xml.rels><?xml version="1.0" encoding="UTF-8" standalone="yes"?>
<Relationships xmlns="http://schemas.openxmlformats.org/package/2006/relationships"><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1" Type="http://schemas.openxmlformats.org/officeDocument/2006/relationships/theme" Target="../theme/theme16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1" Type="http://schemas.openxmlformats.org/officeDocument/2006/relationships/theme" Target="../theme/theme166.xml"/></Relationships>
</file>

<file path=ppt/slideMasters/_rels/slideMaster167.xml.rels><?xml version="1.0" encoding="UTF-8" standalone="yes"?>
<Relationships xmlns="http://schemas.openxmlformats.org/package/2006/relationships"><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1" Type="http://schemas.openxmlformats.org/officeDocument/2006/relationships/theme" Target="../theme/theme170.xml"/></Relationships>
</file>

<file path=ppt/slideMasters/_rels/slideMaster171.xml.rels><?xml version="1.0" encoding="UTF-8" standalone="yes"?>
<Relationships xmlns="http://schemas.openxmlformats.org/package/2006/relationships"><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1" Type="http://schemas.openxmlformats.org/officeDocument/2006/relationships/theme" Target="../theme/theme172.xml"/></Relationships>
</file>

<file path=ppt/slideMasters/_rels/slideMaster173.xml.rels><?xml version="1.0" encoding="UTF-8" standalone="yes"?>
<Relationships xmlns="http://schemas.openxmlformats.org/package/2006/relationships"><Relationship Id="rId1" Type="http://schemas.openxmlformats.org/officeDocument/2006/relationships/theme" Target="../theme/theme173.xml"/></Relationships>
</file>

<file path=ppt/slideMasters/_rels/slideMaster174.xml.rels><?xml version="1.0" encoding="UTF-8" standalone="yes"?>
<Relationships xmlns="http://schemas.openxmlformats.org/package/2006/relationships"><Relationship Id="rId1" Type="http://schemas.openxmlformats.org/officeDocument/2006/relationships/theme" Target="../theme/theme174.xml"/></Relationships>
</file>

<file path=ppt/slideMasters/_rels/slideMaster175.xml.rels><?xml version="1.0" encoding="UTF-8" standalone="yes"?>
<Relationships xmlns="http://schemas.openxmlformats.org/package/2006/relationships"><Relationship Id="rId1" Type="http://schemas.openxmlformats.org/officeDocument/2006/relationships/theme" Target="../theme/theme175.xml"/></Relationships>
</file>

<file path=ppt/slideMasters/_rels/slideMaster176.xml.rels><?xml version="1.0" encoding="UTF-8" standalone="yes"?>
<Relationships xmlns="http://schemas.openxmlformats.org/package/2006/relationships"><Relationship Id="rId1" Type="http://schemas.openxmlformats.org/officeDocument/2006/relationships/theme" Target="../theme/theme176.xml"/></Relationships>
</file>

<file path=ppt/slideMasters/_rels/slideMaster177.xml.rels><?xml version="1.0" encoding="UTF-8" standalone="yes"?>
<Relationships xmlns="http://schemas.openxmlformats.org/package/2006/relationships"><Relationship Id="rId1" Type="http://schemas.openxmlformats.org/officeDocument/2006/relationships/theme" Target="../theme/theme177.xml"/></Relationships>
</file>

<file path=ppt/slideMasters/_rels/slideMaster178.xml.rels><?xml version="1.0" encoding="UTF-8" standalone="yes"?>
<Relationships xmlns="http://schemas.openxmlformats.org/package/2006/relationships"><Relationship Id="rId1" Type="http://schemas.openxmlformats.org/officeDocument/2006/relationships/theme" Target="../theme/theme178.xml"/></Relationships>
</file>

<file path=ppt/slideMasters/_rels/slideMaster179.xml.rels><?xml version="1.0" encoding="UTF-8" standalone="yes"?>
<Relationships xmlns="http://schemas.openxmlformats.org/package/2006/relationships"><Relationship Id="rId1" Type="http://schemas.openxmlformats.org/officeDocument/2006/relationships/theme" Target="../theme/theme179.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1" Type="http://schemas.openxmlformats.org/officeDocument/2006/relationships/theme" Target="../theme/theme18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heme" Target="../theme/theme181.xml"/></Relationships>
</file>

<file path=ppt/slideMasters/_rels/slideMaster182.xml.rels><?xml version="1.0" encoding="UTF-8" standalone="yes"?>
<Relationships xmlns="http://schemas.openxmlformats.org/package/2006/relationships"><Relationship Id="rId1" Type="http://schemas.openxmlformats.org/officeDocument/2006/relationships/theme" Target="../theme/theme182.xml"/></Relationships>
</file>

<file path=ppt/slideMasters/_rels/slideMaster183.xml.rels><?xml version="1.0" encoding="UTF-8" standalone="yes"?>
<Relationships xmlns="http://schemas.openxmlformats.org/package/2006/relationships"><Relationship Id="rId1" Type="http://schemas.openxmlformats.org/officeDocument/2006/relationships/theme" Target="../theme/theme183.xml"/></Relationships>
</file>

<file path=ppt/slideMasters/_rels/slideMaster184.xml.rels><?xml version="1.0" encoding="UTF-8" standalone="yes"?>
<Relationships xmlns="http://schemas.openxmlformats.org/package/2006/relationships"><Relationship Id="rId1" Type="http://schemas.openxmlformats.org/officeDocument/2006/relationships/theme" Target="../theme/theme184.xml"/></Relationships>
</file>

<file path=ppt/slideMasters/_rels/slideMaster185.xml.rels><?xml version="1.0" encoding="UTF-8" standalone="yes"?>
<Relationships xmlns="http://schemas.openxmlformats.org/package/2006/relationships"><Relationship Id="rId1" Type="http://schemas.openxmlformats.org/officeDocument/2006/relationships/theme" Target="../theme/theme185.xml"/></Relationships>
</file>

<file path=ppt/slideMasters/_rels/slideMaster18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6.xml"/><Relationship Id="rId1" Type="http://schemas.openxmlformats.org/officeDocument/2006/relationships/slideLayout" Target="../slideLayouts/slideLayout26.xml"/></Relationships>
</file>

<file path=ppt/slideMasters/_rels/slideMaster18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7.xml"/><Relationship Id="rId1" Type="http://schemas.openxmlformats.org/officeDocument/2006/relationships/slideLayout" Target="../slideLayouts/slideLayout27.xml"/></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8.xml"/><Relationship Id="rId1" Type="http://schemas.openxmlformats.org/officeDocument/2006/relationships/slideLayout" Target="../slideLayouts/slideLayout28.xml"/></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9.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0.xml"/><Relationship Id="rId1" Type="http://schemas.openxmlformats.org/officeDocument/2006/relationships/slideLayout" Target="../slideLayouts/slideLayout30.xml"/></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1.xml"/><Relationship Id="rId1" Type="http://schemas.openxmlformats.org/officeDocument/2006/relationships/slideLayout" Target="../slideLayouts/slideLayout31.xml"/></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2.xml"/><Relationship Id="rId1" Type="http://schemas.openxmlformats.org/officeDocument/2006/relationships/slideLayout" Target="../slideLayouts/slideLayout32.xml"/></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3.xml"/><Relationship Id="rId1" Type="http://schemas.openxmlformats.org/officeDocument/2006/relationships/slideLayout" Target="../slideLayouts/slideLayout33.xml"/></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4.xml"/><Relationship Id="rId1" Type="http://schemas.openxmlformats.org/officeDocument/2006/relationships/slideLayout" Target="../slideLayouts/slideLayout34.xml"/></Relationships>
</file>

<file path=ppt/slideMasters/_rels/slideMaster19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5.xml"/><Relationship Id="rId1" Type="http://schemas.openxmlformats.org/officeDocument/2006/relationships/slideLayout" Target="../slideLayouts/slideLayout35.xml"/></Relationships>
</file>

<file path=ppt/slideMasters/_rels/slideMaster19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6.xml"/><Relationship Id="rId1" Type="http://schemas.openxmlformats.org/officeDocument/2006/relationships/slideLayout" Target="../slideLayouts/slideLayout36.xml"/></Relationships>
</file>

<file path=ppt/slideMasters/_rels/slideMaster19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7.xml"/><Relationship Id="rId1" Type="http://schemas.openxmlformats.org/officeDocument/2006/relationships/slideLayout" Target="../slideLayouts/slideLayout37.xml"/></Relationships>
</file>

<file path=ppt/slideMasters/_rels/slideMaster19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8.xml"/><Relationship Id="rId1" Type="http://schemas.openxmlformats.org/officeDocument/2006/relationships/slideLayout" Target="../slideLayouts/slideLayout38.xml"/></Relationships>
</file>

<file path=ppt/slideMasters/_rels/slideMaster19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99.xml"/><Relationship Id="rId1"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0.xml"/></Relationships>
</file>

<file path=ppt/slideMasters/_rels/slideMaster20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0.xml"/><Relationship Id="rId1" Type="http://schemas.openxmlformats.org/officeDocument/2006/relationships/slideLayout" Target="../slideLayouts/slideLayout40.xml"/></Relationships>
</file>

<file path=ppt/slideMasters/_rels/slideMaster20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1.xml"/><Relationship Id="rId1" Type="http://schemas.openxmlformats.org/officeDocument/2006/relationships/slideLayout" Target="../slideLayouts/slideLayout41.xml"/></Relationships>
</file>

<file path=ppt/slideMasters/_rels/slideMaster20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2.xml"/><Relationship Id="rId1" Type="http://schemas.openxmlformats.org/officeDocument/2006/relationships/slideLayout" Target="../slideLayouts/slideLayout42.xml"/></Relationships>
</file>

<file path=ppt/slideMasters/_rels/slideMaster20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3.xml"/><Relationship Id="rId1" Type="http://schemas.openxmlformats.org/officeDocument/2006/relationships/slideLayout" Target="../slideLayouts/slideLayout43.xml"/></Relationships>
</file>

<file path=ppt/slideMasters/_rels/slideMaster20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4.xml"/><Relationship Id="rId1" Type="http://schemas.openxmlformats.org/officeDocument/2006/relationships/slideLayout" Target="../slideLayouts/slideLayout44.xml"/></Relationships>
</file>

<file path=ppt/slideMasters/_rels/slideMaster20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205.xml"/><Relationship Id="rId1" Type="http://schemas.openxmlformats.org/officeDocument/2006/relationships/slideLayout" Target="../slideLayouts/slideLayout45.xml"/></Relationships>
</file>

<file path=ppt/slideMasters/_rels/slideMaster20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206.xml"/><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28.jpeg"/></Relationships>
</file>

<file path=ppt/slideMasters/_rels/slideMaster20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207.xml"/><Relationship Id="rId1" Type="http://schemas.openxmlformats.org/officeDocument/2006/relationships/slideLayout" Target="../slideLayouts/slideLayout47.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28.jpeg"/></Relationships>
</file>

<file path=ppt/slideMasters/_rels/slideMaster208.xml.rels><?xml version="1.0" encoding="UTF-8" standalone="yes"?>
<Relationships xmlns="http://schemas.openxmlformats.org/package/2006/relationships"><Relationship Id="rId2" Type="http://schemas.openxmlformats.org/officeDocument/2006/relationships/theme" Target="../theme/theme208.xml"/><Relationship Id="rId1" Type="http://schemas.openxmlformats.org/officeDocument/2006/relationships/slideLayout" Target="../slideLayouts/slideLayout48.xml"/></Relationships>
</file>

<file path=ppt/slideMasters/_rels/slideMaster209.xml.rels><?xml version="1.0" encoding="UTF-8" standalone="yes"?>
<Relationships xmlns="http://schemas.openxmlformats.org/package/2006/relationships"><Relationship Id="rId2" Type="http://schemas.openxmlformats.org/officeDocument/2006/relationships/theme" Target="../theme/theme209.xml"/><Relationship Id="rId1" Type="http://schemas.openxmlformats.org/officeDocument/2006/relationships/slideLayout" Target="../slideLayouts/slideLayout49.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1.xml"/></Relationships>
</file>

<file path=ppt/slideMasters/_rels/slideMaster210.xml.rels><?xml version="1.0" encoding="UTF-8" standalone="yes"?>
<Relationships xmlns="http://schemas.openxmlformats.org/package/2006/relationships"><Relationship Id="rId2" Type="http://schemas.openxmlformats.org/officeDocument/2006/relationships/theme" Target="../theme/theme210.xml"/><Relationship Id="rId1" Type="http://schemas.openxmlformats.org/officeDocument/2006/relationships/slideLayout" Target="../slideLayouts/slideLayout50.xml"/></Relationships>
</file>

<file path=ppt/slideMasters/_rels/slideMaster211.xml.rels><?xml version="1.0" encoding="UTF-8" standalone="yes"?>
<Relationships xmlns="http://schemas.openxmlformats.org/package/2006/relationships"><Relationship Id="rId2" Type="http://schemas.openxmlformats.org/officeDocument/2006/relationships/theme" Target="../theme/theme211.xml"/><Relationship Id="rId1" Type="http://schemas.openxmlformats.org/officeDocument/2006/relationships/slideLayout" Target="../slideLayouts/slideLayout51.xml"/></Relationships>
</file>

<file path=ppt/slideMasters/_rels/slideMaster212.xml.rels><?xml version="1.0" encoding="UTF-8" standalone="yes"?>
<Relationships xmlns="http://schemas.openxmlformats.org/package/2006/relationships"><Relationship Id="rId2" Type="http://schemas.openxmlformats.org/officeDocument/2006/relationships/theme" Target="../theme/theme212.xml"/><Relationship Id="rId1" Type="http://schemas.openxmlformats.org/officeDocument/2006/relationships/slideLayout" Target="../slideLayouts/slideLayout52.xml"/></Relationships>
</file>

<file path=ppt/slideMasters/_rels/slideMaster213.xml.rels><?xml version="1.0" encoding="UTF-8" standalone="yes"?>
<Relationships xmlns="http://schemas.openxmlformats.org/package/2006/relationships"><Relationship Id="rId2" Type="http://schemas.openxmlformats.org/officeDocument/2006/relationships/theme" Target="../theme/theme213.xml"/><Relationship Id="rId1" Type="http://schemas.openxmlformats.org/officeDocument/2006/relationships/slideLayout" Target="../slideLayouts/slideLayout53.xml"/></Relationships>
</file>

<file path=ppt/slideMasters/_rels/slideMaster214.xml.rels><?xml version="1.0" encoding="UTF-8" standalone="yes"?>
<Relationships xmlns="http://schemas.openxmlformats.org/package/2006/relationships"><Relationship Id="rId2" Type="http://schemas.openxmlformats.org/officeDocument/2006/relationships/theme" Target="../theme/theme214.xml"/><Relationship Id="rId1" Type="http://schemas.openxmlformats.org/officeDocument/2006/relationships/slideLayout" Target="../slideLayouts/slideLayout54.xml"/></Relationships>
</file>

<file path=ppt/slideMasters/_rels/slideMaster215.xml.rels><?xml version="1.0" encoding="UTF-8" standalone="yes"?>
<Relationships xmlns="http://schemas.openxmlformats.org/package/2006/relationships"><Relationship Id="rId2" Type="http://schemas.openxmlformats.org/officeDocument/2006/relationships/theme" Target="../theme/theme215.xml"/><Relationship Id="rId1" Type="http://schemas.openxmlformats.org/officeDocument/2006/relationships/slideLayout" Target="../slideLayouts/slideLayout55.xml"/></Relationships>
</file>

<file path=ppt/slideMasters/_rels/slideMaster216.xml.rels><?xml version="1.0" encoding="UTF-8" standalone="yes"?>
<Relationships xmlns="http://schemas.openxmlformats.org/package/2006/relationships"><Relationship Id="rId2" Type="http://schemas.openxmlformats.org/officeDocument/2006/relationships/theme" Target="../theme/theme216.xml"/><Relationship Id="rId1" Type="http://schemas.openxmlformats.org/officeDocument/2006/relationships/slideLayout" Target="../slideLayouts/slideLayout56.xml"/></Relationships>
</file>

<file path=ppt/slideMasters/_rels/slideMaster217.xml.rels><?xml version="1.0" encoding="UTF-8" standalone="yes"?>
<Relationships xmlns="http://schemas.openxmlformats.org/package/2006/relationships"><Relationship Id="rId2" Type="http://schemas.openxmlformats.org/officeDocument/2006/relationships/theme" Target="../theme/theme217.xml"/><Relationship Id="rId1" Type="http://schemas.openxmlformats.org/officeDocument/2006/relationships/slideLayout" Target="../slideLayouts/slideLayout57.xml"/></Relationships>
</file>

<file path=ppt/slideMasters/_rels/slideMaster218.xml.rels><?xml version="1.0" encoding="UTF-8" standalone="yes"?>
<Relationships xmlns="http://schemas.openxmlformats.org/package/2006/relationships"><Relationship Id="rId2" Type="http://schemas.openxmlformats.org/officeDocument/2006/relationships/theme" Target="../theme/theme218.xml"/><Relationship Id="rId1" Type="http://schemas.openxmlformats.org/officeDocument/2006/relationships/slideLayout" Target="../slideLayouts/slideLayout58.xml"/></Relationships>
</file>

<file path=ppt/slideMasters/_rels/slideMaster219.xml.rels><?xml version="1.0" encoding="UTF-8" standalone="yes"?>
<Relationships xmlns="http://schemas.openxmlformats.org/package/2006/relationships"><Relationship Id="rId2" Type="http://schemas.openxmlformats.org/officeDocument/2006/relationships/theme" Target="../theme/theme219.xml"/><Relationship Id="rId1" Type="http://schemas.openxmlformats.org/officeDocument/2006/relationships/slideLayout" Target="../slideLayouts/slideLayout59.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2.xml"/></Relationships>
</file>

<file path=ppt/slideMasters/_rels/slideMaster220.xml.rels><?xml version="1.0" encoding="UTF-8" standalone="yes"?>
<Relationships xmlns="http://schemas.openxmlformats.org/package/2006/relationships"><Relationship Id="rId2" Type="http://schemas.openxmlformats.org/officeDocument/2006/relationships/theme" Target="../theme/theme220.xml"/><Relationship Id="rId1" Type="http://schemas.openxmlformats.org/officeDocument/2006/relationships/slideLayout" Target="../slideLayouts/slideLayout60.xml"/></Relationships>
</file>

<file path=ppt/slideMasters/_rels/slideMaster221.xml.rels><?xml version="1.0" encoding="UTF-8" standalone="yes"?>
<Relationships xmlns="http://schemas.openxmlformats.org/package/2006/relationships"><Relationship Id="rId2" Type="http://schemas.openxmlformats.org/officeDocument/2006/relationships/theme" Target="../theme/theme221.xml"/><Relationship Id="rId1" Type="http://schemas.openxmlformats.org/officeDocument/2006/relationships/slideLayout" Target="../slideLayouts/slideLayout61.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83.xml"/><Relationship Id="rId4" Type="http://schemas.openxmlformats.org/officeDocument/2006/relationships/image" Target="../media/image16.emf"/></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95.xml"/><Relationship Id="rId4" Type="http://schemas.openxmlformats.org/officeDocument/2006/relationships/image" Target="../media/image16.emf"/></Relationships>
</file>

<file path=ppt/slideMasters/_rels/slideMaster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2" name="Picture 8" descr="thin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073460"/>
            <a:ext cx="9144000" cy="731839"/>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64447"/>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r>
              <a:rPr lang="en-US" altLang="en-US" dirty="0"/>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33" name="Picture 9" descr="VITA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309171"/>
            <a:ext cx="14478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TA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981200" y="475812"/>
            <a:ext cx="49530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tateSeal"/>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4"/>
          <p:cNvSpPr>
            <a:spLocks noChangeArrowheads="1"/>
          </p:cNvSpPr>
          <p:nvPr userDrawn="1"/>
        </p:nvSpPr>
        <p:spPr bwMode="auto">
          <a:xfrm>
            <a:off x="8382001" y="6540650"/>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p>
            <a:pPr algn="ctr"/>
            <a:fld id="{FA30E351-8931-48C1-821C-B722A9433688}" type="slidenum">
              <a:rPr lang="en-US" altLang="en-US" sz="1000">
                <a:solidFill>
                  <a:schemeClr val="bg1"/>
                </a:solidFill>
              </a:rPr>
              <a:pPr algn="ctr"/>
              <a:t>‹#›</a:t>
            </a:fld>
            <a:endParaRPr lang="en-US" alt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fontAlgn="base">
        <a:spcBef>
          <a:spcPct val="0"/>
        </a:spcBef>
        <a:spcAft>
          <a:spcPct val="0"/>
        </a:spcAft>
        <a:defRPr sz="3600" b="1">
          <a:solidFill>
            <a:schemeClr val="folHlink"/>
          </a:solidFill>
          <a:latin typeface="+mj-lt"/>
          <a:ea typeface="+mj-ea"/>
          <a:cs typeface="+mj-cs"/>
        </a:defRPr>
      </a:lvl1pPr>
      <a:lvl2pPr algn="l" rtl="0" fontAlgn="base">
        <a:spcBef>
          <a:spcPct val="0"/>
        </a:spcBef>
        <a:spcAft>
          <a:spcPct val="0"/>
        </a:spcAft>
        <a:defRPr sz="3600" b="1">
          <a:solidFill>
            <a:schemeClr val="folHlink"/>
          </a:solidFill>
          <a:latin typeface="Century Gothic" pitchFamily="34" charset="0"/>
        </a:defRPr>
      </a:lvl2pPr>
      <a:lvl3pPr algn="l" rtl="0" fontAlgn="base">
        <a:spcBef>
          <a:spcPct val="0"/>
        </a:spcBef>
        <a:spcAft>
          <a:spcPct val="0"/>
        </a:spcAft>
        <a:defRPr sz="3600" b="1">
          <a:solidFill>
            <a:schemeClr val="folHlink"/>
          </a:solidFill>
          <a:latin typeface="Century Gothic" pitchFamily="34" charset="0"/>
        </a:defRPr>
      </a:lvl3pPr>
      <a:lvl4pPr algn="l" rtl="0" fontAlgn="base">
        <a:spcBef>
          <a:spcPct val="0"/>
        </a:spcBef>
        <a:spcAft>
          <a:spcPct val="0"/>
        </a:spcAft>
        <a:defRPr sz="3600" b="1">
          <a:solidFill>
            <a:schemeClr val="folHlink"/>
          </a:solidFill>
          <a:latin typeface="Century Gothic" pitchFamily="34" charset="0"/>
        </a:defRPr>
      </a:lvl4pPr>
      <a:lvl5pPr algn="l" rtl="0" fontAlgn="base">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fontAlgn="base">
        <a:spcBef>
          <a:spcPct val="20000"/>
        </a:spcBef>
        <a:spcAft>
          <a:spcPct val="0"/>
        </a:spcAft>
        <a:buChar char="•"/>
        <a:defRPr sz="2800">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accent2"/>
          </a:solidFill>
          <a:latin typeface="+mn-lt"/>
        </a:defRPr>
      </a:lvl2pPr>
      <a:lvl3pPr marL="1143000" indent="-228600" algn="l" rtl="0" fontAlgn="base">
        <a:spcBef>
          <a:spcPct val="20000"/>
        </a:spcBef>
        <a:spcAft>
          <a:spcPct val="0"/>
        </a:spcAft>
        <a:buChar char="•"/>
        <a:defRPr sz="2000">
          <a:solidFill>
            <a:schemeClr val="accent2"/>
          </a:solidFill>
          <a:latin typeface="+mn-lt"/>
        </a:defRPr>
      </a:lvl3pPr>
      <a:lvl4pPr marL="1600200" indent="-228600" algn="l" rtl="0" fontAlgn="base">
        <a:spcBef>
          <a:spcPct val="20000"/>
        </a:spcBef>
        <a:spcAft>
          <a:spcPct val="0"/>
        </a:spcAft>
        <a:buChar char="–"/>
        <a:defRPr>
          <a:solidFill>
            <a:schemeClr val="accent2"/>
          </a:solidFill>
          <a:latin typeface="+mn-lt"/>
        </a:defRPr>
      </a:lvl4pPr>
      <a:lvl5pPr marL="2057400" indent="-228600" algn="l" rtl="0" fontAlgn="base">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404245"/>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71" y="6403363"/>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411607"/>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75" y="6347456"/>
            <a:ext cx="1353706"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404245"/>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71" y="6403363"/>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411607"/>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75" y="6347456"/>
            <a:ext cx="1353706"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152"/>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87"/>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716"/>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93"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dirty="0" smtClean="0">
                <a:solidFill>
                  <a:srgbClr val="FFFFFF"/>
                </a:solidFill>
              </a:rPr>
              <a:t>Page </a:t>
            </a:r>
            <a:fld id="{14FA2593-2D06-4ABC-8A32-B80D5589C2E5}" type="slidenum">
              <a:rPr lang="en-US" altLang="en-US" sz="1000" smtClean="0">
                <a:solidFill>
                  <a:srgbClr val="FFFFFF"/>
                </a:solidFill>
              </a:rPr>
              <a:pPr algn="ctr"/>
              <a:t>‹#›</a:t>
            </a:fld>
            <a:r>
              <a:rPr lang="en-US" altLang="en-US" sz="10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376552"/>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92" y="6375669"/>
            <a:ext cx="319953" cy="290231"/>
          </a:xfrm>
          <a:prstGeom prst="rect">
            <a:avLst/>
          </a:prstGeom>
        </p:spPr>
        <p:txBody>
          <a:bodyPr vert="horz" lIns="0" tIns="45720" rIns="0" bIns="45720" rtlCol="0" anchor="b"/>
          <a:lstStyle>
            <a:lvl1pPr algn="r">
              <a:defRPr sz="1000" b="0">
                <a:solidFill>
                  <a:schemeClr val="accent5"/>
                </a:solidFill>
                <a:latin typeface="Arial"/>
                <a:cs typeface="Arial"/>
              </a:defRPr>
            </a:lvl1pPr>
          </a:lstStyle>
          <a:p>
            <a:pPr>
              <a:defRPr/>
            </a:pPr>
            <a:fld id="{16578208-8498-2F44-B6B8-75D12F0F2A3C}" type="slidenum">
              <a:rPr lang="en-US" smtClean="0">
                <a:solidFill>
                  <a:srgbClr val="939598"/>
                </a:solidFill>
                <a:ea typeface="ヒラギノ角ゴ Pro W3" charset="0"/>
              </a:rPr>
              <a:pPr>
                <a:defRPr/>
              </a:pPr>
              <a:t>‹#›</a:t>
            </a:fld>
            <a:endParaRPr lang="en-US" dirty="0">
              <a:solidFill>
                <a:srgbClr val="939598"/>
              </a:solidFill>
              <a:ea typeface="ヒラギノ角ゴ Pro W3" charset="0"/>
            </a:endParaRPr>
          </a:p>
        </p:txBody>
      </p:sp>
      <p:sp>
        <p:nvSpPr>
          <p:cNvPr id="22" name="Date Placeholder 3"/>
          <p:cNvSpPr>
            <a:spLocks noGrp="1"/>
          </p:cNvSpPr>
          <p:nvPr>
            <p:ph type="dt" sz="half" idx="2"/>
          </p:nvPr>
        </p:nvSpPr>
        <p:spPr>
          <a:xfrm>
            <a:off x="1763468" y="6376987"/>
            <a:ext cx="639756" cy="284489"/>
          </a:xfrm>
          <a:prstGeom prst="rect">
            <a:avLst/>
          </a:prstGeom>
        </p:spPr>
        <p:txBody>
          <a:bodyPr vert="horz" lIns="0" tIns="45720" rIns="0" bIns="45720" rtlCol="0" anchor="b"/>
          <a:lstStyle>
            <a:lvl1pPr algn="r">
              <a:defRPr sz="800">
                <a:solidFill>
                  <a:schemeClr val="accent5"/>
                </a:solidFill>
                <a:latin typeface="Arial"/>
                <a:cs typeface="Arial"/>
              </a:defRPr>
            </a:lvl1pPr>
          </a:lstStyle>
          <a:p>
            <a:pPr>
              <a:defRPr/>
            </a:pPr>
            <a:endParaRPr lang="en-US" dirty="0">
              <a:solidFill>
                <a:srgbClr val="939598"/>
              </a:solidFill>
              <a:ea typeface="ヒラギノ角ゴ Pro W3" charset="0"/>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200" dirty="0" smtClean="0">
              <a:solidFill>
                <a:srgbClr val="000000"/>
              </a:solidFill>
              <a:ea typeface="ヒラギノ角ゴ Pro W3" charset="0"/>
            </a:endParaRPr>
          </a:p>
        </p:txBody>
      </p:sp>
      <p:grpSp>
        <p:nvGrpSpPr>
          <p:cNvPr id="3" name="Group 2"/>
          <p:cNvGrpSpPr/>
          <p:nvPr/>
        </p:nvGrpSpPr>
        <p:grpSpPr>
          <a:xfrm>
            <a:off x="331633" y="6327779"/>
            <a:ext cx="1359950" cy="286780"/>
            <a:chOff x="331633" y="6327776"/>
            <a:chExt cx="1359950" cy="286780"/>
          </a:xfrm>
        </p:grpSpPr>
        <p:sp>
          <p:nvSpPr>
            <p:cNvPr id="50" name="Rectangle 23"/>
            <p:cNvSpPr>
              <a:spLocks/>
            </p:cNvSpPr>
            <p:nvPr/>
          </p:nvSpPr>
          <p:spPr bwMode="black">
            <a:xfrm>
              <a:off x="337817"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1" name="AutoShape 24"/>
            <p:cNvSpPr>
              <a:spLocks/>
            </p:cNvSpPr>
            <p:nvPr/>
          </p:nvSpPr>
          <p:spPr bwMode="black">
            <a:xfrm>
              <a:off x="407902" y="6486755"/>
              <a:ext cx="126255" cy="123679"/>
            </a:xfrm>
            <a:custGeom>
              <a:avLst/>
              <a:gdLst/>
              <a:ahLst/>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2" name="AutoShape 25"/>
            <p:cNvSpPr>
              <a:spLocks/>
            </p:cNvSpPr>
            <p:nvPr/>
          </p:nvSpPr>
          <p:spPr bwMode="black">
            <a:xfrm>
              <a:off x="550132" y="6414609"/>
              <a:ext cx="87091" cy="196082"/>
            </a:xfrm>
            <a:custGeom>
              <a:avLst/>
              <a:gdLst/>
              <a:ahLst/>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3" name="AutoShape 26"/>
            <p:cNvSpPr>
              <a:spLocks/>
            </p:cNvSpPr>
            <p:nvPr/>
          </p:nvSpPr>
          <p:spPr bwMode="black">
            <a:xfrm>
              <a:off x="640830" y="6486755"/>
              <a:ext cx="144292" cy="127801"/>
            </a:xfrm>
            <a:custGeom>
              <a:avLst/>
              <a:gdLst/>
              <a:ahLst/>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4" name="AutoShape 27"/>
            <p:cNvSpPr>
              <a:spLocks/>
            </p:cNvSpPr>
            <p:nvPr/>
          </p:nvSpPr>
          <p:spPr bwMode="black">
            <a:xfrm>
              <a:off x="803673" y="6488816"/>
              <a:ext cx="89925" cy="121359"/>
            </a:xfrm>
            <a:custGeom>
              <a:avLst/>
              <a:gdLst/>
              <a:ahLst/>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5" name="AutoShape 28"/>
            <p:cNvSpPr>
              <a:spLocks/>
            </p:cNvSpPr>
            <p:nvPr/>
          </p:nvSpPr>
          <p:spPr bwMode="black">
            <a:xfrm>
              <a:off x="908800" y="6486755"/>
              <a:ext cx="203040" cy="123679"/>
            </a:xfrm>
            <a:custGeom>
              <a:avLst/>
              <a:gdLst/>
              <a:ahLst/>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6" name="AutoShape 29"/>
            <p:cNvSpPr>
              <a:spLocks/>
            </p:cNvSpPr>
            <p:nvPr/>
          </p:nvSpPr>
          <p:spPr bwMode="black">
            <a:xfrm>
              <a:off x="1129361" y="6486755"/>
              <a:ext cx="139654" cy="127801"/>
            </a:xfrm>
            <a:custGeom>
              <a:avLst/>
              <a:gdLst/>
              <a:ahLst/>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7" name="AutoShape 30"/>
            <p:cNvSpPr>
              <a:spLocks/>
            </p:cNvSpPr>
            <p:nvPr/>
          </p:nvSpPr>
          <p:spPr bwMode="black">
            <a:xfrm>
              <a:off x="1286020" y="6453774"/>
              <a:ext cx="80134" cy="155629"/>
            </a:xfrm>
            <a:custGeom>
              <a:avLst/>
              <a:gdLst/>
              <a:ahLst/>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close/>
                  <a:moveTo>
                    <a:pt x="15132"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8" name="Rectangle 31"/>
            <p:cNvSpPr>
              <a:spLocks/>
            </p:cNvSpPr>
            <p:nvPr/>
          </p:nvSpPr>
          <p:spPr bwMode="black">
            <a:xfrm>
              <a:off x="1378780"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9" name="AutoShape 32"/>
            <p:cNvSpPr>
              <a:spLocks/>
            </p:cNvSpPr>
            <p:nvPr/>
          </p:nvSpPr>
          <p:spPr bwMode="black">
            <a:xfrm>
              <a:off x="1440618" y="6486755"/>
              <a:ext cx="95078" cy="127801"/>
            </a:xfrm>
            <a:custGeom>
              <a:avLst/>
              <a:gdLst/>
              <a:ahLst/>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0" name="AutoShape 33"/>
            <p:cNvSpPr>
              <a:spLocks/>
            </p:cNvSpPr>
            <p:nvPr/>
          </p:nvSpPr>
          <p:spPr bwMode="black">
            <a:xfrm>
              <a:off x="1551929" y="6486755"/>
              <a:ext cx="139654" cy="127801"/>
            </a:xfrm>
            <a:custGeom>
              <a:avLst/>
              <a:gdLst/>
              <a:ahLst/>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1" name="AutoShape 34"/>
            <p:cNvSpPr>
              <a:spLocks/>
            </p:cNvSpPr>
            <p:nvPr/>
          </p:nvSpPr>
          <p:spPr bwMode="black">
            <a:xfrm>
              <a:off x="331633" y="6327776"/>
              <a:ext cx="56171" cy="56428"/>
            </a:xfrm>
            <a:custGeom>
              <a:avLst/>
              <a:gdLst/>
              <a:ahLst/>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2" name="AutoShape 35"/>
            <p:cNvSpPr>
              <a:spLocks/>
            </p:cNvSpPr>
            <p:nvPr/>
          </p:nvSpPr>
          <p:spPr bwMode="black">
            <a:xfrm>
              <a:off x="447066" y="6327776"/>
              <a:ext cx="56171" cy="56428"/>
            </a:xfrm>
            <a:custGeom>
              <a:avLst/>
              <a:gdLst/>
              <a:ahLst/>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3" name="AutoShape 36"/>
            <p:cNvSpPr>
              <a:spLocks/>
            </p:cNvSpPr>
            <p:nvPr/>
          </p:nvSpPr>
          <p:spPr bwMode="black">
            <a:xfrm>
              <a:off x="562499" y="6327776"/>
              <a:ext cx="56171" cy="56428"/>
            </a:xfrm>
            <a:custGeom>
              <a:avLst/>
              <a:gdLst/>
              <a:ahLst/>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4" name="AutoShape 37"/>
            <p:cNvSpPr>
              <a:spLocks/>
            </p:cNvSpPr>
            <p:nvPr/>
          </p:nvSpPr>
          <p:spPr bwMode="black">
            <a:xfrm>
              <a:off x="677934" y="6327776"/>
              <a:ext cx="56171" cy="56428"/>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5" name="AutoShape 38"/>
            <p:cNvSpPr>
              <a:spLocks/>
            </p:cNvSpPr>
            <p:nvPr/>
          </p:nvSpPr>
          <p:spPr bwMode="black">
            <a:xfrm>
              <a:off x="793367" y="6327776"/>
              <a:ext cx="56171" cy="56428"/>
            </a:xfrm>
            <a:custGeom>
              <a:avLst/>
              <a:gdLst/>
              <a:ahLst/>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6" name="AutoShape 39"/>
            <p:cNvSpPr>
              <a:spLocks/>
            </p:cNvSpPr>
            <p:nvPr/>
          </p:nvSpPr>
          <p:spPr bwMode="black">
            <a:xfrm>
              <a:off x="908800"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7" name="AutoShape 40"/>
            <p:cNvSpPr>
              <a:spLocks/>
            </p:cNvSpPr>
            <p:nvPr/>
          </p:nvSpPr>
          <p:spPr bwMode="black">
            <a:xfrm>
              <a:off x="1026295" y="6327776"/>
              <a:ext cx="56171" cy="56428"/>
            </a:xfrm>
            <a:custGeom>
              <a:avLst/>
              <a:gdLst/>
              <a:ahLst/>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8" name="AutoShape 41"/>
            <p:cNvSpPr>
              <a:spLocks/>
            </p:cNvSpPr>
            <p:nvPr/>
          </p:nvSpPr>
          <p:spPr bwMode="black">
            <a:xfrm>
              <a:off x="1257161"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9" name="AutoShape 42"/>
            <p:cNvSpPr>
              <a:spLocks/>
            </p:cNvSpPr>
            <p:nvPr/>
          </p:nvSpPr>
          <p:spPr bwMode="black">
            <a:xfrm>
              <a:off x="1141728" y="6327776"/>
              <a:ext cx="56171" cy="56428"/>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70" name="AutoShape 43"/>
            <p:cNvSpPr>
              <a:spLocks/>
            </p:cNvSpPr>
            <p:nvPr/>
          </p:nvSpPr>
          <p:spPr bwMode="black">
            <a:xfrm>
              <a:off x="1372595" y="6327776"/>
              <a:ext cx="56171" cy="56428"/>
            </a:xfrm>
            <a:custGeom>
              <a:avLst/>
              <a:gdLst/>
              <a:ahLst/>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grpSp>
    </p:spTree>
    <p:extLst>
      <p:ext uri="{BB962C8B-B14F-4D97-AF65-F5344CB8AC3E}">
        <p14:creationId xmlns:p14="http://schemas.microsoft.com/office/powerpoint/2010/main" val="42601046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285"/>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b="1">
                <a:solidFill>
                  <a:schemeClr val="accent5"/>
                </a:solidFill>
                <a:latin typeface="Arial" pitchFamily="34" charset="0"/>
                <a:ea typeface="+mn-ea"/>
                <a:cs typeface="+mn-cs"/>
              </a:defRPr>
            </a:lvl1pPr>
          </a:lstStyle>
          <a:p>
            <a:pPr>
              <a:defRPr/>
            </a:pPr>
            <a:r>
              <a:rPr lang="en-US" dirty="0" smtClean="0">
                <a:solidFill>
                  <a:srgbClr val="939598"/>
                </a:solidFill>
              </a:rPr>
              <a:t>Proprietary and Confidential</a:t>
            </a: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207"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947"/>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5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p:nvGrpSpPr>
        <p:grpSpPr bwMode="auto">
          <a:xfrm>
            <a:off x="317531" y="633427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1702295852"/>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dirty="0"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dirty="0"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49" y="6334000"/>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42" y="1146707"/>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720" tIns="45360" rIns="181424" bIns="4536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8" y="6201739"/>
            <a:ext cx="680064" cy="360516"/>
          </a:xfrm>
          <a:prstGeom prst="rect">
            <a:avLst/>
          </a:prstGeom>
          <a:noFill/>
        </p:spPr>
        <p:txBody>
          <a:bodyPr wrap="none" lIns="0" tIns="0" rIns="0" bIns="0" rtlCol="0">
            <a:noAutofit/>
          </a:bodyPr>
          <a:lstStyle/>
          <a:p>
            <a:pPr defTabSz="907131"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360" rIns="0" bIns="4536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defTabSz="907131"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923"/>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7131"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88237715"/>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3562" algn="l" rtl="0" eaLnBrk="1" fontAlgn="base" hangingPunct="1">
        <a:spcBef>
          <a:spcPct val="0"/>
        </a:spcBef>
        <a:spcAft>
          <a:spcPct val="0"/>
        </a:spcAft>
        <a:defRPr sz="3200">
          <a:solidFill>
            <a:srgbClr val="3D3D3D"/>
          </a:solidFill>
          <a:latin typeface="Arial" charset="0"/>
          <a:ea typeface="ヒラギノ角ゴ Pro W3" charset="0"/>
        </a:defRPr>
      </a:lvl6pPr>
      <a:lvl7pPr marL="907131" algn="l" rtl="0" eaLnBrk="1" fontAlgn="base" hangingPunct="1">
        <a:spcBef>
          <a:spcPct val="0"/>
        </a:spcBef>
        <a:spcAft>
          <a:spcPct val="0"/>
        </a:spcAft>
        <a:defRPr sz="3200">
          <a:solidFill>
            <a:srgbClr val="3D3D3D"/>
          </a:solidFill>
          <a:latin typeface="Arial" charset="0"/>
          <a:ea typeface="ヒラギノ角ゴ Pro W3" charset="0"/>
        </a:defRPr>
      </a:lvl7pPr>
      <a:lvl8pPr marL="1360700" algn="l" rtl="0" eaLnBrk="1" fontAlgn="base" hangingPunct="1">
        <a:spcBef>
          <a:spcPct val="0"/>
        </a:spcBef>
        <a:spcAft>
          <a:spcPct val="0"/>
        </a:spcAft>
        <a:defRPr sz="3200">
          <a:solidFill>
            <a:srgbClr val="3D3D3D"/>
          </a:solidFill>
          <a:latin typeface="Arial" charset="0"/>
          <a:ea typeface="ヒラギノ角ゴ Pro W3" charset="0"/>
        </a:defRPr>
      </a:lvl8pPr>
      <a:lvl9pPr marL="1814265"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7484" indent="-317484"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34989" indent="-317484"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52488" indent="-317484"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587485" indent="-226785"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41051" indent="-226785"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494617"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8184"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1749"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5321" indent="-226785" algn="l" defTabSz="9071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7131" rtl="0" eaLnBrk="1" latinLnBrk="0" hangingPunct="1">
        <a:defRPr sz="1800" kern="1200">
          <a:solidFill>
            <a:schemeClr val="tx1"/>
          </a:solidFill>
          <a:latin typeface="+mn-lt"/>
          <a:ea typeface="+mn-ea"/>
          <a:cs typeface="+mn-cs"/>
        </a:defRPr>
      </a:lvl1pPr>
      <a:lvl2pPr marL="453562" algn="l" defTabSz="907131" rtl="0" eaLnBrk="1" latinLnBrk="0" hangingPunct="1">
        <a:defRPr sz="1800" kern="1200">
          <a:solidFill>
            <a:schemeClr val="tx1"/>
          </a:solidFill>
          <a:latin typeface="+mn-lt"/>
          <a:ea typeface="+mn-ea"/>
          <a:cs typeface="+mn-cs"/>
        </a:defRPr>
      </a:lvl2pPr>
      <a:lvl3pPr marL="907131" algn="l" defTabSz="907131" rtl="0" eaLnBrk="1" latinLnBrk="0" hangingPunct="1">
        <a:defRPr sz="1800" kern="1200">
          <a:solidFill>
            <a:schemeClr val="tx1"/>
          </a:solidFill>
          <a:latin typeface="+mn-lt"/>
          <a:ea typeface="+mn-ea"/>
          <a:cs typeface="+mn-cs"/>
        </a:defRPr>
      </a:lvl3pPr>
      <a:lvl4pPr marL="1360700" algn="l" defTabSz="907131" rtl="0" eaLnBrk="1" latinLnBrk="0" hangingPunct="1">
        <a:defRPr sz="1800" kern="1200">
          <a:solidFill>
            <a:schemeClr val="tx1"/>
          </a:solidFill>
          <a:latin typeface="+mn-lt"/>
          <a:ea typeface="+mn-ea"/>
          <a:cs typeface="+mn-cs"/>
        </a:defRPr>
      </a:lvl4pPr>
      <a:lvl5pPr marL="1814265" algn="l" defTabSz="907131" rtl="0" eaLnBrk="1" latinLnBrk="0" hangingPunct="1">
        <a:defRPr sz="1800" kern="1200">
          <a:solidFill>
            <a:schemeClr val="tx1"/>
          </a:solidFill>
          <a:latin typeface="+mn-lt"/>
          <a:ea typeface="+mn-ea"/>
          <a:cs typeface="+mn-cs"/>
        </a:defRPr>
      </a:lvl5pPr>
      <a:lvl6pPr marL="2267837" algn="l" defTabSz="907131" rtl="0" eaLnBrk="1" latinLnBrk="0" hangingPunct="1">
        <a:defRPr sz="1800" kern="1200">
          <a:solidFill>
            <a:schemeClr val="tx1"/>
          </a:solidFill>
          <a:latin typeface="+mn-lt"/>
          <a:ea typeface="+mn-ea"/>
          <a:cs typeface="+mn-cs"/>
        </a:defRPr>
      </a:lvl6pPr>
      <a:lvl7pPr marL="2721401" algn="l" defTabSz="907131" rtl="0" eaLnBrk="1" latinLnBrk="0" hangingPunct="1">
        <a:defRPr sz="1800" kern="1200">
          <a:solidFill>
            <a:schemeClr val="tx1"/>
          </a:solidFill>
          <a:latin typeface="+mn-lt"/>
          <a:ea typeface="+mn-ea"/>
          <a:cs typeface="+mn-cs"/>
        </a:defRPr>
      </a:lvl7pPr>
      <a:lvl8pPr marL="3174967" algn="l" defTabSz="907131" rtl="0" eaLnBrk="1" latinLnBrk="0" hangingPunct="1">
        <a:defRPr sz="1800" kern="1200">
          <a:solidFill>
            <a:schemeClr val="tx1"/>
          </a:solidFill>
          <a:latin typeface="+mn-lt"/>
          <a:ea typeface="+mn-ea"/>
          <a:cs typeface="+mn-cs"/>
        </a:defRPr>
      </a:lvl8pPr>
      <a:lvl9pPr marL="3628534" algn="l" defTabSz="907131"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243"/>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871"/>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931"/>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67"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1" y="6540650"/>
            <a:ext cx="204788" cy="176213"/>
          </a:xfrm>
          <a:prstGeom prst="rect">
            <a:avLst/>
          </a:prstGeom>
          <a:noFill/>
          <a:ln w="9525">
            <a:noFill/>
            <a:miter lim="800000"/>
            <a:headEnd/>
            <a:tailEnd/>
          </a:ln>
          <a:effec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000" smtClean="0">
                <a:solidFill>
                  <a:srgbClr val="FFFFFF"/>
                </a:solidFill>
              </a:rPr>
              <a:t>Page </a:t>
            </a:r>
            <a:fld id="{47170FDB-BFC4-491F-B799-AD216CDF26F8}" type="slidenum">
              <a:rPr lang="en-US" altLang="en-US" sz="1000" smtClean="0">
                <a:solidFill>
                  <a:srgbClr val="FFFFFF"/>
                </a:solidFill>
              </a:rPr>
              <a:pPr algn="ctr"/>
              <a:t>‹#›</a:t>
            </a:fld>
            <a:r>
              <a:rPr lang="en-US" altLang="en-US" sz="10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443"/>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7200"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51647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1647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1647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1647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5164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443"/>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7200"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51647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1647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1647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1647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5164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152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228600" y="1447800"/>
            <a:ext cx="8763000" cy="460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Slide Number Placeholder 1"/>
          <p:cNvSpPr>
            <a:spLocks noGrp="1"/>
          </p:cNvSpPr>
          <p:nvPr>
            <p:ph type="sldNum" sz="quarter" idx="4"/>
          </p:nvPr>
        </p:nvSpPr>
        <p:spPr>
          <a:xfrm>
            <a:off x="8001000" y="6277864"/>
            <a:ext cx="685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78B13591-DE9E-4E5D-960C-444A9765BF57}" type="slidenum">
              <a:rPr lang="en-US" smtClean="0">
                <a:solidFill>
                  <a:srgbClr val="F8F8F8">
                    <a:tint val="75000"/>
                  </a:srgbClr>
                </a:solidFill>
                <a:latin typeface="Calibri"/>
                <a:cs typeface="Arial" charset="0"/>
              </a:rPr>
              <a:pPr/>
              <a:t>‹#›</a:t>
            </a:fld>
            <a:endParaRPr lang="en-US">
              <a:solidFill>
                <a:srgbClr val="F8F8F8">
                  <a:tint val="75000"/>
                </a:srgbClr>
              </a:solidFill>
              <a:latin typeface="Calibri"/>
              <a:cs typeface="Arial" charset="0"/>
            </a:endParaRPr>
          </a:p>
        </p:txBody>
      </p:sp>
    </p:spTree>
    <p:extLst>
      <p:ext uri="{BB962C8B-B14F-4D97-AF65-F5344CB8AC3E}">
        <p14:creationId xmlns:p14="http://schemas.microsoft.com/office/powerpoint/2010/main" val="115627605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2800" b="1" kern="1200">
          <a:solidFill>
            <a:srgbClr val="283446"/>
          </a:solidFill>
          <a:latin typeface="+mj-lt"/>
          <a:ea typeface="+mj-ea"/>
          <a:cs typeface="+mj-cs"/>
        </a:defRPr>
      </a:lvl1pPr>
      <a:lvl2pPr algn="l" rtl="0" eaLnBrk="0" fontAlgn="base" hangingPunct="0">
        <a:lnSpc>
          <a:spcPct val="80000"/>
        </a:lnSpc>
        <a:spcBef>
          <a:spcPct val="0"/>
        </a:spcBef>
        <a:spcAft>
          <a:spcPct val="0"/>
        </a:spcAft>
        <a:defRPr sz="2800" b="1">
          <a:solidFill>
            <a:schemeClr val="tx1"/>
          </a:solidFill>
          <a:latin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defRPr>
      </a:lvl5pPr>
      <a:lvl6pPr marL="457167" algn="l" rtl="0" eaLnBrk="1" fontAlgn="base" hangingPunct="1">
        <a:spcBef>
          <a:spcPct val="0"/>
        </a:spcBef>
        <a:spcAft>
          <a:spcPct val="0"/>
        </a:spcAft>
        <a:defRPr sz="3200" b="1">
          <a:solidFill>
            <a:schemeClr val="tx1"/>
          </a:solidFill>
          <a:latin typeface="Calibri" pitchFamily="34" charset="0"/>
        </a:defRPr>
      </a:lvl6pPr>
      <a:lvl7pPr marL="914332" algn="l" rtl="0" eaLnBrk="1" fontAlgn="base" hangingPunct="1">
        <a:spcBef>
          <a:spcPct val="0"/>
        </a:spcBef>
        <a:spcAft>
          <a:spcPct val="0"/>
        </a:spcAft>
        <a:defRPr sz="3200" b="1">
          <a:solidFill>
            <a:schemeClr val="tx1"/>
          </a:solidFill>
          <a:latin typeface="Calibri" pitchFamily="34" charset="0"/>
        </a:defRPr>
      </a:lvl7pPr>
      <a:lvl8pPr marL="1371498" algn="l" rtl="0" eaLnBrk="1" fontAlgn="base" hangingPunct="1">
        <a:spcBef>
          <a:spcPct val="0"/>
        </a:spcBef>
        <a:spcAft>
          <a:spcPct val="0"/>
        </a:spcAft>
        <a:defRPr sz="3200" b="1">
          <a:solidFill>
            <a:schemeClr val="tx1"/>
          </a:solidFill>
          <a:latin typeface="Calibri" pitchFamily="34" charset="0"/>
        </a:defRPr>
      </a:lvl8pPr>
      <a:lvl9pPr marL="1828664" algn="l" rtl="0" eaLnBrk="1" fontAlgn="base" hangingPunct="1">
        <a:spcBef>
          <a:spcPct val="0"/>
        </a:spcBef>
        <a:spcAft>
          <a:spcPct val="0"/>
        </a:spcAft>
        <a:defRPr sz="3200" b="1">
          <a:solidFill>
            <a:schemeClr val="tx1"/>
          </a:solidFill>
          <a:latin typeface="Calibri" pitchFamily="34" charset="0"/>
        </a:defRPr>
      </a:lvl9pPr>
    </p:titleStyle>
    <p:bodyStyle>
      <a:lvl1pPr marL="342874" indent="-342874" algn="l" rtl="0" eaLnBrk="0" fontAlgn="base" hangingPunct="0">
        <a:lnSpc>
          <a:spcPct val="100000"/>
        </a:lnSpc>
        <a:spcBef>
          <a:spcPts val="300"/>
        </a:spcBef>
        <a:spcAft>
          <a:spcPct val="0"/>
        </a:spcAft>
        <a:buFont typeface="Lucida Sans Unicode" pitchFamily="34" charset="0"/>
        <a:buChar char="∎"/>
        <a:defRPr sz="2800" kern="1200">
          <a:solidFill>
            <a:srgbClr val="283446"/>
          </a:solidFill>
          <a:latin typeface="+mn-lt"/>
          <a:ea typeface="+mn-ea"/>
          <a:cs typeface="+mn-cs"/>
        </a:defRPr>
      </a:lvl1pPr>
      <a:lvl2pPr marL="742895" indent="-285730" algn="l" rtl="0" eaLnBrk="0" fontAlgn="base" hangingPunct="0">
        <a:lnSpc>
          <a:spcPct val="100000"/>
        </a:lnSpc>
        <a:spcBef>
          <a:spcPts val="300"/>
        </a:spcBef>
        <a:spcAft>
          <a:spcPct val="0"/>
        </a:spcAft>
        <a:buSzPct val="75000"/>
        <a:buFont typeface="Wingdings" pitchFamily="2" charset="2"/>
        <a:buChar char="q"/>
        <a:defRPr sz="2400" kern="1200">
          <a:solidFill>
            <a:srgbClr val="283446"/>
          </a:solidFill>
          <a:latin typeface="+mn-lt"/>
          <a:ea typeface="+mn-ea"/>
          <a:cs typeface="+mn-cs"/>
        </a:defRPr>
      </a:lvl2pPr>
      <a:lvl3pPr marL="1142914" indent="-228584" algn="l" rtl="0" eaLnBrk="0" fontAlgn="base" hangingPunct="0">
        <a:lnSpc>
          <a:spcPct val="100000"/>
        </a:lnSpc>
        <a:spcBef>
          <a:spcPts val="300"/>
        </a:spcBef>
        <a:spcAft>
          <a:spcPct val="0"/>
        </a:spcAft>
        <a:buFont typeface="Wingdings" pitchFamily="2" charset="2"/>
        <a:buChar char="§"/>
        <a:defRPr sz="2200" kern="1200">
          <a:solidFill>
            <a:srgbClr val="283446"/>
          </a:solidFill>
          <a:latin typeface="+mn-lt"/>
          <a:ea typeface="+mn-ea"/>
          <a:cs typeface="+mn-cs"/>
        </a:defRPr>
      </a:lvl3pPr>
      <a:lvl4pPr marL="1600080" indent="-228584"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4pPr>
      <a:lvl5pPr marL="2057247" indent="-228584"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5pPr>
      <a:lvl6pPr marL="2514412"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pPr defTabSz="457200"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4" cstate="print"/>
          <a:srcRect/>
          <a:stretch>
            <a:fillRect/>
          </a:stretch>
        </p:blipFill>
        <p:spPr bwMode="auto">
          <a:xfrm>
            <a:off x="0" y="1073460"/>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600">
                <a:solidFill>
                  <a:schemeClr val="bg1"/>
                </a:solidFill>
                <a:latin typeface="+mn-lt"/>
              </a:defRPr>
            </a:lvl1pPr>
          </a:lstStyle>
          <a:p>
            <a:pPr defTabSz="457200">
              <a:defRPr/>
            </a:pPr>
            <a:fld id="{B2C638DF-DA0D-4408-B078-CA4BC7BC046D}" type="datetimeFigureOut">
              <a:rPr lang="en-US" smtClean="0">
                <a:solidFill>
                  <a:srgbClr val="FFFFFF"/>
                </a:solidFill>
              </a:rPr>
              <a:pPr defTabSz="457200">
                <a:defRPr/>
              </a:pPr>
              <a:t>6/6/2018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pPr defTabSz="457200"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5" cstate="print"/>
          <a:srcRect/>
          <a:stretch>
            <a:fillRect/>
          </a:stretch>
        </p:blipFill>
        <p:spPr bwMode="auto">
          <a:xfrm>
            <a:off x="457200" y="309171"/>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6" cstate="print"/>
          <a:srcRect/>
          <a:stretch>
            <a:fillRect/>
          </a:stretch>
        </p:blipFill>
        <p:spPr bwMode="auto">
          <a:xfrm>
            <a:off x="1981200" y="475812"/>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7" cstate="print"/>
          <a:srcRect/>
          <a:stretch>
            <a:fillRect/>
          </a:stretch>
        </p:blipFill>
        <p:spPr bwMode="auto">
          <a:xfrm>
            <a:off x="8155093"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1" y="6540650"/>
            <a:ext cx="204788" cy="176213"/>
          </a:xfrm>
          <a:prstGeom prst="rect">
            <a:avLst/>
          </a:prstGeom>
          <a:noFill/>
          <a:ln w="9525">
            <a:noFill/>
            <a:miter lim="800000"/>
            <a:headEnd/>
            <a:tailEnd/>
          </a:ln>
          <a:effectLst/>
        </p:spPr>
        <p:txBody>
          <a:bodyPr wrap="none" anchor="ctr"/>
          <a:lstStyle/>
          <a:p>
            <a:pPr algn="ctr" defTabSz="457200" fontAlgn="auto">
              <a:spcBef>
                <a:spcPts val="0"/>
              </a:spcBef>
              <a:spcAft>
                <a:spcPts val="0"/>
              </a:spcAft>
              <a:defRPr/>
            </a:pPr>
            <a:fld id="{C2CA1506-9BEC-4871-802A-3798C549665F}" type="slidenum">
              <a:rPr lang="en-US" sz="1000">
                <a:solidFill>
                  <a:srgbClr val="FFFFFF"/>
                </a:solidFill>
                <a:latin typeface="Verdana"/>
              </a:rPr>
              <a:pPr algn="ctr" defTabSz="457200" fontAlgn="auto">
                <a:spcBef>
                  <a:spcPts val="0"/>
                </a:spcBef>
                <a:spcAft>
                  <a:spcPts val="0"/>
                </a:spcAft>
                <a:defRPr/>
              </a:pPr>
              <a:t>‹#›</a:t>
            </a:fld>
            <a:endParaRPr lang="en-US" sz="1000" dirty="0">
              <a:solidFill>
                <a:srgbClr val="FFFFFF"/>
              </a:solidFill>
              <a:latin typeface="Verdana"/>
            </a:endParaRPr>
          </a:p>
        </p:txBody>
      </p:sp>
    </p:spTree>
  </p:cSld>
  <p:clrMap bg1="lt1" tx1="dk1" bg2="lt2" tx2="dk2" accent1="accent1" accent2="accent2" accent3="accent3" accent4="accent4" accent5="accent5" accent6="accent6" hlink="hlink" folHlink="folHlink"/>
  <p:sldLayoutIdLst>
    <p:sldLayoutId id="2147484078" r:id="rId1"/>
    <p:sldLayoutId id="2147484121" r:id="rId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2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2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2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2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19"/>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19"/>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1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1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1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1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07"/>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07"/>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20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20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9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9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83"/>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83"/>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7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7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6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6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47"/>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47"/>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3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3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109" y="6541534"/>
            <a:ext cx="2411875" cy="246221"/>
          </a:xfrm>
          <a:prstGeom prst="rect">
            <a:avLst/>
          </a:prstGeom>
          <a:noFill/>
        </p:spPr>
        <p:txBody>
          <a:bodyPr wrap="square" lIns="0" rIns="0" rtlCol="0" anchor="ctr" anchorCtr="0">
            <a:noAutofit/>
          </a:bodyPr>
          <a:lstStyle/>
          <a:p>
            <a:pPr defTabSz="457200" fontAlgn="auto">
              <a:spcBef>
                <a:spcPts val="0"/>
              </a:spcBef>
              <a:spcAft>
                <a:spcPts val="0"/>
              </a:spcAft>
            </a:pPr>
            <a:r>
              <a:rPr lang="en-GB" sz="600" dirty="0">
                <a:solidFill>
                  <a:prstClr val="black"/>
                </a:solidFill>
                <a:latin typeface="Arial"/>
              </a:rPr>
              <a:t>© 2017 Grant Thornton International Ltd. All rights reserved.</a:t>
            </a:r>
          </a:p>
        </p:txBody>
      </p:sp>
      <p:cxnSp>
        <p:nvCxnSpPr>
          <p:cNvPr id="10" name="Straight Connector 9"/>
          <p:cNvCxnSpPr/>
          <p:nvPr userDrawn="1"/>
        </p:nvCxnSpPr>
        <p:spPr>
          <a:xfrm>
            <a:off x="469734"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955799"/>
            <a:ext cx="8206318"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6542259"/>
            <a:ext cx="183600" cy="2448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200" fontAlgn="auto">
              <a:spcBef>
                <a:spcPts val="0"/>
              </a:spcBef>
              <a:spcAft>
                <a:spcPts val="0"/>
              </a:spcAft>
            </a:pPr>
            <a:fld id="{8917037F-13F4-43B6-99FF-D710FE0C4777}" type="slidenum">
              <a:rPr lang="en-GB">
                <a:solidFill>
                  <a:prstClr val="black"/>
                </a:solidFill>
              </a:rPr>
              <a:pPr defTabSz="457200"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2" y="6405548"/>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26" y="6452343"/>
            <a:ext cx="1183666"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1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1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10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0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8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8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62"/>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62"/>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301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1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9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9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7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7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4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4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91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1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9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9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6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6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83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3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9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9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6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6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730"/>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30"/>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9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9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5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5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109" y="6541534"/>
            <a:ext cx="2411875" cy="246221"/>
          </a:xfrm>
          <a:prstGeom prst="rect">
            <a:avLst/>
          </a:prstGeom>
          <a:noFill/>
        </p:spPr>
        <p:txBody>
          <a:bodyPr wrap="square" lIns="0" rIns="0" rtlCol="0" anchor="ctr" anchorCtr="0">
            <a:noAutofit/>
          </a:bodyPr>
          <a:lstStyle/>
          <a:p>
            <a:pPr defTabSz="457200" fontAlgn="auto">
              <a:spcBef>
                <a:spcPts val="0"/>
              </a:spcBef>
              <a:spcAft>
                <a:spcPts val="0"/>
              </a:spcAft>
            </a:pPr>
            <a:r>
              <a:rPr lang="en-GB" sz="600" dirty="0">
                <a:solidFill>
                  <a:prstClr val="black"/>
                </a:solidFill>
                <a:latin typeface="Arial"/>
              </a:rPr>
              <a:t>© 2017 Grant Thornton International Ltd. All rights reserved.</a:t>
            </a:r>
          </a:p>
        </p:txBody>
      </p:sp>
      <p:cxnSp>
        <p:nvCxnSpPr>
          <p:cNvPr id="10" name="Straight Connector 9"/>
          <p:cNvCxnSpPr/>
          <p:nvPr userDrawn="1"/>
        </p:nvCxnSpPr>
        <p:spPr>
          <a:xfrm>
            <a:off x="469734"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1" y="1955799"/>
            <a:ext cx="8206318"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6542259"/>
            <a:ext cx="183600" cy="2448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pPr defTabSz="457200" fontAlgn="auto">
              <a:spcBef>
                <a:spcPts val="0"/>
              </a:spcBef>
              <a:spcAft>
                <a:spcPts val="0"/>
              </a:spcAft>
            </a:pPr>
            <a:fld id="{8917037F-13F4-43B6-99FF-D710FE0C4777}" type="slidenum">
              <a:rPr lang="en-GB">
                <a:solidFill>
                  <a:prstClr val="black"/>
                </a:solidFill>
              </a:rPr>
              <a:pPr defTabSz="457200"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2" y="6405071"/>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26" y="6452343"/>
            <a:ext cx="1183666"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61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1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578"/>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78"/>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536"/>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36"/>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77" y="365129"/>
            <a:ext cx="8323847" cy="1325563"/>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177" y="1825625"/>
            <a:ext cx="8323847"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0" y="6582494"/>
            <a:ext cx="2057400" cy="276225"/>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9D9BA50B-D14E-4AD3-84A7-AB7BA845375B}" type="datetime1">
              <a:rPr lang="en-US" smtClean="0">
                <a:solidFill>
                  <a:srgbClr val="C8BEAE">
                    <a:lumMod val="40000"/>
                    <a:lumOff val="60000"/>
                  </a:srgbClr>
                </a:solidFill>
              </a:rPr>
              <a:pPr defTabSz="457200" fontAlgn="auto">
                <a:spcBef>
                  <a:spcPts val="0"/>
                </a:spcBef>
                <a:spcAft>
                  <a:spcPts val="0"/>
                </a:spcAft>
              </a:pPr>
              <a:t>6/6/2018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94"/>
            <a:ext cx="2057400" cy="276225"/>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pPr defTabSz="457200" fontAlgn="auto">
              <a:spcBef>
                <a:spcPts val="0"/>
              </a:spcBef>
              <a:spcAft>
                <a:spcPts val="0"/>
              </a:spcAft>
            </a:pPr>
            <a:fld id="{C16FD9C2-C2A3-4DCE-AA17-220E9B548E9F}" type="slidenum">
              <a:rPr lang="en-US" smtClean="0">
                <a:solidFill>
                  <a:srgbClr val="C8BEAE">
                    <a:lumMod val="40000"/>
                    <a:lumOff val="60000"/>
                  </a:srgbClr>
                </a:solidFill>
              </a:rPr>
              <a:pPr defTabSz="457200"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8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090"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8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8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092"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8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8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094"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8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82"/>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096"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7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098"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6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00"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5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02"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4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04"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32"/>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06"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21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08"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19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10"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17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12"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15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14"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19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132"/>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16"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14" cstate="print"/>
          <a:srcRect/>
          <a:stretch>
            <a:fillRect/>
          </a:stretch>
        </p:blipFill>
        <p:spPr bwMode="auto">
          <a:xfrm>
            <a:off x="0" y="1073460"/>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44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fontAlgn="auto">
              <a:spcBef>
                <a:spcPts val="0"/>
              </a:spcBef>
              <a:spcAft>
                <a:spcPts val="0"/>
              </a:spcAft>
            </a:pPr>
            <a:fld id="{F91394C3-B05B-42F8-B615-E95116E59C25}" type="datetimeFigureOut">
              <a:rPr lang="en-US" smtClean="0">
                <a:solidFill>
                  <a:srgbClr val="FFFFFF"/>
                </a:solidFill>
              </a:rPr>
              <a:pPr fontAlgn="auto">
                <a:spcBef>
                  <a:spcPts val="0"/>
                </a:spcBef>
                <a:spcAft>
                  <a:spcPts val="0"/>
                </a:spcAft>
              </a:pPr>
              <a:t>6/6/2018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15" cstate="print"/>
          <a:srcRect/>
          <a:stretch>
            <a:fillRect/>
          </a:stretch>
        </p:blipFill>
        <p:spPr bwMode="auto">
          <a:xfrm>
            <a:off x="457200" y="309171"/>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16" cstate="print"/>
          <a:srcRect/>
          <a:stretch>
            <a:fillRect/>
          </a:stretch>
        </p:blipFill>
        <p:spPr bwMode="auto">
          <a:xfrm>
            <a:off x="1981200" y="475812"/>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17" cstate="print"/>
          <a:srcRect/>
          <a:stretch>
            <a:fillRect/>
          </a:stretch>
        </p:blipFill>
        <p:spPr bwMode="auto">
          <a:xfrm>
            <a:off x="8155093"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1" y="6540650"/>
            <a:ext cx="204788" cy="176213"/>
          </a:xfrm>
          <a:prstGeom prst="rect">
            <a:avLst/>
          </a:prstGeom>
          <a:noFill/>
          <a:ln w="9525">
            <a:noFill/>
            <a:miter lim="800000"/>
            <a:headEnd/>
            <a:tailEnd/>
          </a:ln>
          <a:effectLst/>
        </p:spPr>
        <p:txBody>
          <a:bodyPr wrap="none" anchor="ctr"/>
          <a:lstStyle/>
          <a:p>
            <a:pPr algn="ctr" fontAlgn="auto">
              <a:spcBef>
                <a:spcPts val="0"/>
              </a:spcBef>
              <a:spcAft>
                <a:spcPts val="0"/>
              </a:spcAft>
              <a:defRPr/>
            </a:pPr>
            <a:fld id="{AEEA84AF-5F96-41C2-85FE-8B4ECC357A96}" type="slidenum">
              <a:rPr lang="en-US" sz="1000">
                <a:solidFill>
                  <a:srgbClr val="FFFFFF"/>
                </a:solidFill>
                <a:latin typeface="Verdana"/>
              </a:rPr>
              <a:pPr algn="ctr" fontAlgn="auto">
                <a:spcBef>
                  <a:spcPts val="0"/>
                </a:spcBef>
                <a:spcAft>
                  <a:spcPts val="0"/>
                </a:spcAft>
                <a:defRPr/>
              </a:pPr>
              <a:t>‹#›</a:t>
            </a:fld>
            <a:endParaRPr lang="en-US" sz="1000" dirty="0">
              <a:solidFill>
                <a:srgbClr val="FFFFFF"/>
              </a:solidFill>
              <a:latin typeface="Verdana"/>
            </a:endParaRPr>
          </a:p>
        </p:txBody>
      </p:sp>
    </p:spTree>
    <p:extLst>
      <p:ext uri="{BB962C8B-B14F-4D97-AF65-F5344CB8AC3E}">
        <p14:creationId xmlns:p14="http://schemas.microsoft.com/office/powerpoint/2010/main" val="15821168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10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18"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07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20"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048"/>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22"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301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24"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2982"/>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26"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599" y="8997"/>
            <a:ext cx="8662135" cy="10292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8827" y="1268162"/>
            <a:ext cx="8662134" cy="4713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65694" y="6192946"/>
            <a:ext cx="661136" cy="365125"/>
          </a:xfrm>
          <a:prstGeom prst="rect">
            <a:avLst/>
          </a:prstGeom>
        </p:spPr>
        <p:txBody>
          <a:bodyPr vert="horz" lIns="91440" tIns="45720" rIns="91440" bIns="45720" rtlCol="0" anchor="ctr"/>
          <a:lstStyle>
            <a:lvl1pPr algn="r">
              <a:defRPr sz="1200">
                <a:solidFill>
                  <a:schemeClr val="accent4"/>
                </a:solidFill>
                <a:latin typeface="Arial Narrow" panose="020B0606020202030204" pitchFamily="34" charset="0"/>
              </a:defRPr>
            </a:lvl1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a:t>
            </a:fld>
            <a:endParaRPr lang="en-US" dirty="0">
              <a:solidFill>
                <a:srgbClr val="284860"/>
              </a:solidFill>
            </a:endParaRPr>
          </a:p>
        </p:txBody>
      </p:sp>
    </p:spTree>
    <p:extLst>
      <p:ext uri="{BB962C8B-B14F-4D97-AF65-F5344CB8AC3E}">
        <p14:creationId xmlns:p14="http://schemas.microsoft.com/office/powerpoint/2010/main" val="709983735"/>
      </p:ext>
    </p:extLst>
  </p:cSld>
  <p:clrMap bg1="lt1" tx1="dk1" bg2="lt2" tx2="dk2" accent1="accent1" accent2="accent2" accent3="accent3" accent4="accent4" accent5="accent5" accent6="accent6" hlink="hlink" folHlink="folHlink"/>
  <p:sldLayoutIdLst>
    <p:sldLayoutId id="2147485128" r:id="rId1"/>
  </p:sldLayoutIdLst>
  <p:hf hdr="0" dt="0"/>
  <p:txStyles>
    <p:title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p:titleStyle>
    <p:bodyStyle>
      <a:lvl1pPr marL="228600" indent="-228600" algn="l" defTabSz="914400" rtl="0" eaLnBrk="1" latinLnBrk="0" hangingPunct="1">
        <a:lnSpc>
          <a:spcPct val="70000"/>
        </a:lnSpc>
        <a:spcBef>
          <a:spcPts val="1000"/>
        </a:spcBef>
        <a:buClr>
          <a:schemeClr val="accent1"/>
        </a:buClr>
        <a:buFont typeface="Wingdings" panose="05000000000000000000" pitchFamily="2" charset="2"/>
        <a:buChar char="§"/>
        <a:defRPr sz="28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2" userDrawn="1">
          <p15:clr>
            <a:srgbClr val="F26B43"/>
          </p15:clr>
        </p15:guide>
        <p15:guide id="4" orient="horz" pos="3768" userDrawn="1">
          <p15:clr>
            <a:srgbClr val="F26B43"/>
          </p15:clr>
        </p15:guide>
        <p15:guide id="5" pos="192" userDrawn="1">
          <p15:clr>
            <a:srgbClr val="F26B43"/>
          </p15:clr>
        </p15:guide>
        <p15:guide id="6" pos="7488" userDrawn="1">
          <p15:clr>
            <a:srgbClr val="F26B43"/>
          </p15:clr>
        </p15:guide>
      </p15:sldGuideLst>
    </p:ext>
  </p:extLst>
</p:sldMaster>
</file>

<file path=ppt/slideMasters/slideMaster20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cstate="print"/>
          <a:srcRect/>
          <a:stretch>
            <a:fillRect/>
          </a:stretch>
        </p:blipFill>
        <p:spPr bwMode="auto">
          <a:xfrm>
            <a:off x="0" y="1022353"/>
            <a:ext cx="9145588" cy="730250"/>
          </a:xfrm>
          <a:prstGeom prst="rect">
            <a:avLst/>
          </a:prstGeom>
          <a:noFill/>
          <a:ln w="9525">
            <a:noFill/>
            <a:miter lim="800000"/>
            <a:headEnd/>
            <a:tailEnd/>
          </a:ln>
        </p:spPr>
      </p:pic>
      <p:sp>
        <p:nvSpPr>
          <p:cNvPr id="165891" name="Rectangle 3"/>
          <p:cNvSpPr>
            <a:spLocks noChangeArrowheads="1"/>
          </p:cNvSpPr>
          <p:nvPr/>
        </p:nvSpPr>
        <p:spPr bwMode="auto">
          <a:xfrm>
            <a:off x="0" y="1"/>
            <a:ext cx="9144000" cy="152400"/>
          </a:xfrm>
          <a:prstGeom prst="rect">
            <a:avLst/>
          </a:prstGeom>
          <a:solidFill>
            <a:srgbClr val="63AC1F"/>
          </a:solidFill>
          <a:ln w="0">
            <a:solidFill>
              <a:schemeClr val="tx1"/>
            </a:solid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165892" name="Rectangle 4"/>
          <p:cNvSpPr>
            <a:spLocks noChangeArrowheads="1"/>
          </p:cNvSpPr>
          <p:nvPr/>
        </p:nvSpPr>
        <p:spPr bwMode="auto">
          <a:xfrm>
            <a:off x="0" y="152400"/>
            <a:ext cx="9144000" cy="762000"/>
          </a:xfrm>
          <a:prstGeom prst="rect">
            <a:avLst/>
          </a:prstGeom>
          <a:solidFill>
            <a:schemeClr val="bg1"/>
          </a:solidFill>
          <a:ln w="9525">
            <a:noFill/>
            <a:miter lim="800000"/>
            <a:headEnd/>
            <a:tailEnd/>
          </a:ln>
          <a:effectLst/>
        </p:spPr>
        <p:txBody>
          <a:bodyPr wrap="none" lIns="90139" tIns="45072" rIns="90139" bIns="45072" anchor="ctr"/>
          <a:lstStyle/>
          <a:p>
            <a:pPr>
              <a:defRPr/>
            </a:pPr>
            <a:endParaRPr lang="en-US" sz="1400" dirty="0">
              <a:solidFill>
                <a:srgbClr val="000000"/>
              </a:solidFill>
            </a:endParaRPr>
          </a:p>
        </p:txBody>
      </p:sp>
      <p:sp>
        <p:nvSpPr>
          <p:cNvPr id="165893" name="Rectangle 5"/>
          <p:cNvSpPr>
            <a:spLocks noChangeArrowheads="1"/>
          </p:cNvSpPr>
          <p:nvPr/>
        </p:nvSpPr>
        <p:spPr bwMode="auto">
          <a:xfrm>
            <a:off x="0" y="6400800"/>
            <a:ext cx="9144000" cy="457200"/>
          </a:xfrm>
          <a:prstGeom prst="rect">
            <a:avLst/>
          </a:prstGeom>
          <a:solidFill>
            <a:srgbClr val="63AC1F"/>
          </a:solidFill>
          <a:ln w="9525">
            <a:no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2054" name="Rectangle 6"/>
          <p:cNvSpPr>
            <a:spLocks noGrp="1" noChangeArrowheads="1"/>
          </p:cNvSpPr>
          <p:nvPr>
            <p:ph type="body" idx="1"/>
          </p:nvPr>
        </p:nvSpPr>
        <p:spPr bwMode="auto">
          <a:xfrm>
            <a:off x="609605" y="1905000"/>
            <a:ext cx="8153400" cy="4267200"/>
          </a:xfrm>
          <a:prstGeom prst="rect">
            <a:avLst/>
          </a:prstGeom>
          <a:noFill/>
          <a:ln w="9525">
            <a:noFill/>
            <a:miter lim="800000"/>
            <a:headEnd/>
            <a:tailEnd/>
          </a:ln>
        </p:spPr>
        <p:txBody>
          <a:bodyPr vert="horz" wrap="square" lIns="90139" tIns="45072" rIns="90139" bIns="450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5" name="Rectangle 7"/>
          <p:cNvSpPr>
            <a:spLocks noGrp="1" noChangeArrowheads="1"/>
          </p:cNvSpPr>
          <p:nvPr>
            <p:ph type="dt" sz="half" idx="2"/>
          </p:nvPr>
        </p:nvSpPr>
        <p:spPr bwMode="auto">
          <a:xfrm>
            <a:off x="533400" y="6477000"/>
            <a:ext cx="2133600" cy="381000"/>
          </a:xfrm>
          <a:prstGeom prst="rect">
            <a:avLst/>
          </a:prstGeom>
          <a:noFill/>
          <a:ln w="9525">
            <a:noFill/>
            <a:miter lim="800000"/>
            <a:headEnd/>
            <a:tailEnd/>
          </a:ln>
          <a:effectLst/>
        </p:spPr>
        <p:txBody>
          <a:bodyPr vert="horz" wrap="square" lIns="90139" tIns="45072" rIns="90139" bIns="45072" numCol="1" anchor="t" anchorCtr="0" compatLnSpc="1">
            <a:prstTxWarp prst="textNoShape">
              <a:avLst/>
            </a:prstTxWarp>
          </a:bodyPr>
          <a:lstStyle>
            <a:lvl1pPr>
              <a:defRPr>
                <a:solidFill>
                  <a:schemeClr val="bg1"/>
                </a:solidFill>
                <a:latin typeface="+mn-lt"/>
              </a:defRPr>
            </a:lvl1pPr>
          </a:lstStyle>
          <a:p>
            <a:pPr>
              <a:defRPr/>
            </a:pPr>
            <a:endParaRPr lang="en-US" sz="1400" dirty="0">
              <a:solidFill>
                <a:srgbClr val="FFFFFF"/>
              </a:solidFill>
            </a:endParaRPr>
          </a:p>
        </p:txBody>
      </p:sp>
      <p:sp>
        <p:nvSpPr>
          <p:cNvPr id="165896" name="Text Box 8"/>
          <p:cNvSpPr txBox="1">
            <a:spLocks noChangeArrowheads="1"/>
          </p:cNvSpPr>
          <p:nvPr userDrawn="1"/>
        </p:nvSpPr>
        <p:spPr bwMode="auto">
          <a:xfrm>
            <a:off x="3048005" y="228749"/>
            <a:ext cx="52578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897" name="Rectangle 9"/>
          <p:cNvSpPr>
            <a:spLocks noChangeArrowheads="1"/>
          </p:cNvSpPr>
          <p:nvPr userDrawn="1"/>
        </p:nvSpPr>
        <p:spPr bwMode="auto">
          <a:xfrm>
            <a:off x="8610601" y="6553530"/>
            <a:ext cx="204788" cy="176213"/>
          </a:xfrm>
          <a:prstGeom prst="rect">
            <a:avLst/>
          </a:prstGeom>
          <a:noFill/>
          <a:ln w="9525">
            <a:noFill/>
            <a:miter lim="800000"/>
            <a:headEnd/>
            <a:tailEnd/>
          </a:ln>
          <a:effectLst/>
        </p:spPr>
        <p:txBody>
          <a:bodyPr wrap="none" lIns="90139" tIns="45072" rIns="90139" bIns="45072" anchor="ctr"/>
          <a:lstStyle/>
          <a:p>
            <a:pPr algn="ctr">
              <a:defRPr/>
            </a:pPr>
            <a:fld id="{94D97BE4-4FBD-465A-A36A-BFF09070E373}" type="slidenum">
              <a:rPr lang="en-US" sz="1000">
                <a:solidFill>
                  <a:srgbClr val="FFFFFF"/>
                </a:solidFill>
              </a:rPr>
              <a:pPr algn="ctr">
                <a:defRPr/>
              </a:pPr>
              <a:t>‹#›</a:t>
            </a:fld>
            <a:endParaRPr lang="en-US" sz="1000" dirty="0">
              <a:solidFill>
                <a:srgbClr val="FFFFFF"/>
              </a:solidFill>
            </a:endParaRPr>
          </a:p>
        </p:txBody>
      </p:sp>
      <p:pic>
        <p:nvPicPr>
          <p:cNvPr id="2058" name="Picture 10" descr="VITA logo"/>
          <p:cNvPicPr>
            <a:picLocks noChangeAspect="1" noChangeArrowheads="1"/>
          </p:cNvPicPr>
          <p:nvPr userDrawn="1"/>
        </p:nvPicPr>
        <p:blipFill>
          <a:blip r:embed="rId4" cstate="print"/>
          <a:srcRect/>
          <a:stretch>
            <a:fillRect/>
          </a:stretch>
        </p:blipFill>
        <p:spPr bwMode="auto">
          <a:xfrm>
            <a:off x="515941" y="304804"/>
            <a:ext cx="1465262" cy="509588"/>
          </a:xfrm>
          <a:prstGeom prst="rect">
            <a:avLst/>
          </a:prstGeom>
          <a:noFill/>
          <a:ln w="9525">
            <a:noFill/>
            <a:miter lim="800000"/>
            <a:headEnd/>
            <a:tailEnd/>
          </a:ln>
        </p:spPr>
      </p:pic>
      <p:pic>
        <p:nvPicPr>
          <p:cNvPr id="2059" name="Picture 11" descr="seethrough name"/>
          <p:cNvPicPr>
            <a:picLocks noChangeAspect="1" noChangeArrowheads="1"/>
          </p:cNvPicPr>
          <p:nvPr userDrawn="1"/>
        </p:nvPicPr>
        <p:blipFill>
          <a:blip r:embed="rId5" cstate="print"/>
          <a:srcRect l="11465" t="85471"/>
          <a:stretch>
            <a:fillRect/>
          </a:stretch>
        </p:blipFill>
        <p:spPr bwMode="auto">
          <a:xfrm>
            <a:off x="1981200" y="498805"/>
            <a:ext cx="4629150" cy="339725"/>
          </a:xfrm>
          <a:prstGeom prst="rect">
            <a:avLst/>
          </a:prstGeom>
          <a:noFill/>
          <a:ln w="9525">
            <a:noFill/>
            <a:miter lim="800000"/>
            <a:headEnd/>
            <a:tailEnd/>
          </a:ln>
        </p:spPr>
      </p:pic>
      <p:pic>
        <p:nvPicPr>
          <p:cNvPr id="2060" name="Picture 12"/>
          <p:cNvPicPr>
            <a:picLocks noChangeAspect="1" noChangeArrowheads="1"/>
          </p:cNvPicPr>
          <p:nvPr userDrawn="1"/>
        </p:nvPicPr>
        <p:blipFill>
          <a:blip r:embed="rId6" cstate="print">
            <a:clrChange>
              <a:clrFrom>
                <a:srgbClr val="FFF7CE"/>
              </a:clrFrom>
              <a:clrTo>
                <a:srgbClr val="FFF7CE">
                  <a:alpha val="0"/>
                </a:srgbClr>
              </a:clrTo>
            </a:clrChange>
            <a:lum contrast="6000"/>
          </a:blip>
          <a:srcRect/>
          <a:stretch>
            <a:fillRect/>
          </a:stretch>
        </p:blipFill>
        <p:spPr bwMode="auto">
          <a:xfrm>
            <a:off x="8229839" y="304800"/>
            <a:ext cx="530225" cy="533400"/>
          </a:xfrm>
          <a:prstGeom prst="rect">
            <a:avLst/>
          </a:prstGeom>
          <a:noFill/>
          <a:ln w="9525">
            <a:noFill/>
            <a:miter lim="800000"/>
            <a:headEnd/>
            <a:tailEnd/>
          </a:ln>
        </p:spPr>
      </p:pic>
      <p:sp>
        <p:nvSpPr>
          <p:cNvPr id="165901" name="Text Box 13"/>
          <p:cNvSpPr txBox="1">
            <a:spLocks noChangeArrowheads="1"/>
          </p:cNvSpPr>
          <p:nvPr userDrawn="1"/>
        </p:nvSpPr>
        <p:spPr bwMode="auto">
          <a:xfrm>
            <a:off x="457205" y="990749"/>
            <a:ext cx="84582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902" name="Text Box 14"/>
          <p:cNvSpPr txBox="1">
            <a:spLocks noChangeArrowheads="1"/>
          </p:cNvSpPr>
          <p:nvPr userDrawn="1"/>
        </p:nvSpPr>
        <p:spPr bwMode="auto">
          <a:xfrm>
            <a:off x="152402" y="7391434"/>
            <a:ext cx="21336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2063" name="Rectangle 16"/>
          <p:cNvSpPr>
            <a:spLocks noGrp="1" noChangeArrowheads="1"/>
          </p:cNvSpPr>
          <p:nvPr>
            <p:ph type="title"/>
          </p:nvPr>
        </p:nvSpPr>
        <p:spPr bwMode="auto">
          <a:xfrm>
            <a:off x="571500" y="990600"/>
            <a:ext cx="8153400" cy="762000"/>
          </a:xfrm>
          <a:prstGeom prst="rect">
            <a:avLst/>
          </a:prstGeom>
          <a:noFill/>
          <a:ln w="9525">
            <a:noFill/>
            <a:miter lim="800000"/>
            <a:headEnd/>
            <a:tailEnd/>
          </a:ln>
        </p:spPr>
        <p:txBody>
          <a:bodyPr vert="horz" wrap="square" lIns="90139" tIns="45072" rIns="90139" bIns="45072"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130" r:id="rId1"/>
  </p:sldLayoutIdLst>
  <p:transition>
    <p:cover dir="rd"/>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0700" algn="l" rtl="0" fontAlgn="base">
        <a:spcBef>
          <a:spcPct val="0"/>
        </a:spcBef>
        <a:spcAft>
          <a:spcPct val="0"/>
        </a:spcAft>
        <a:defRPr sz="3600" b="1">
          <a:solidFill>
            <a:schemeClr val="folHlink"/>
          </a:solidFill>
          <a:latin typeface="Century Gothic" pitchFamily="34" charset="0"/>
        </a:defRPr>
      </a:lvl6pPr>
      <a:lvl7pPr marL="901400" algn="l" rtl="0" fontAlgn="base">
        <a:spcBef>
          <a:spcPct val="0"/>
        </a:spcBef>
        <a:spcAft>
          <a:spcPct val="0"/>
        </a:spcAft>
        <a:defRPr sz="3600" b="1">
          <a:solidFill>
            <a:schemeClr val="folHlink"/>
          </a:solidFill>
          <a:latin typeface="Century Gothic" pitchFamily="34" charset="0"/>
        </a:defRPr>
      </a:lvl7pPr>
      <a:lvl8pPr marL="1352121" algn="l" rtl="0" fontAlgn="base">
        <a:spcBef>
          <a:spcPct val="0"/>
        </a:spcBef>
        <a:spcAft>
          <a:spcPct val="0"/>
        </a:spcAft>
        <a:defRPr sz="3600" b="1">
          <a:solidFill>
            <a:schemeClr val="folHlink"/>
          </a:solidFill>
          <a:latin typeface="Century Gothic" pitchFamily="34" charset="0"/>
        </a:defRPr>
      </a:lvl8pPr>
      <a:lvl9pPr marL="1802791" algn="l" rtl="0" fontAlgn="base">
        <a:spcBef>
          <a:spcPct val="0"/>
        </a:spcBef>
        <a:spcAft>
          <a:spcPct val="0"/>
        </a:spcAft>
        <a:defRPr sz="3600" b="1">
          <a:solidFill>
            <a:schemeClr val="folHlink"/>
          </a:solidFill>
          <a:latin typeface="Century Gothic" pitchFamily="34" charset="0"/>
        </a:defRPr>
      </a:lvl9pPr>
    </p:titleStyle>
    <p:bodyStyle>
      <a:lvl1pPr marL="338038" indent="-338038" algn="l" rtl="0" eaLnBrk="0" fontAlgn="base" hangingPunct="0">
        <a:spcBef>
          <a:spcPct val="20000"/>
        </a:spcBef>
        <a:spcAft>
          <a:spcPct val="0"/>
        </a:spcAft>
        <a:buChar char="•"/>
        <a:defRPr sz="2800">
          <a:solidFill>
            <a:schemeClr val="accent2"/>
          </a:solidFill>
          <a:latin typeface="+mn-lt"/>
          <a:ea typeface="+mn-ea"/>
          <a:cs typeface="+mn-cs"/>
        </a:defRPr>
      </a:lvl1pPr>
      <a:lvl2pPr marL="732392" indent="-281694" algn="l" rtl="0" eaLnBrk="0" fontAlgn="base" hangingPunct="0">
        <a:spcBef>
          <a:spcPct val="20000"/>
        </a:spcBef>
        <a:spcAft>
          <a:spcPct val="0"/>
        </a:spcAft>
        <a:buChar char="–"/>
        <a:defRPr sz="2400">
          <a:solidFill>
            <a:schemeClr val="accent2"/>
          </a:solidFill>
          <a:latin typeface="+mn-lt"/>
        </a:defRPr>
      </a:lvl2pPr>
      <a:lvl3pPr marL="1126743" indent="-225356" algn="l" rtl="0" eaLnBrk="0" fontAlgn="base" hangingPunct="0">
        <a:spcBef>
          <a:spcPct val="20000"/>
        </a:spcBef>
        <a:spcAft>
          <a:spcPct val="0"/>
        </a:spcAft>
        <a:buChar char="•"/>
        <a:defRPr sz="2000">
          <a:solidFill>
            <a:schemeClr val="accent2"/>
          </a:solidFill>
          <a:latin typeface="+mn-lt"/>
        </a:defRPr>
      </a:lvl3pPr>
      <a:lvl4pPr marL="1577443" indent="-225356" algn="l" rtl="0" eaLnBrk="0" fontAlgn="base" hangingPunct="0">
        <a:spcBef>
          <a:spcPct val="20000"/>
        </a:spcBef>
        <a:spcAft>
          <a:spcPct val="0"/>
        </a:spcAft>
        <a:buChar char="–"/>
        <a:defRPr>
          <a:solidFill>
            <a:schemeClr val="accent2"/>
          </a:solidFill>
          <a:latin typeface="+mn-lt"/>
        </a:defRPr>
      </a:lvl4pPr>
      <a:lvl5pPr marL="2028169" indent="-225356" algn="l" rtl="0" eaLnBrk="0" fontAlgn="base" hangingPunct="0">
        <a:spcBef>
          <a:spcPct val="20000"/>
        </a:spcBef>
        <a:spcAft>
          <a:spcPct val="0"/>
        </a:spcAft>
        <a:buChar char="»"/>
        <a:defRPr>
          <a:solidFill>
            <a:schemeClr val="accent2"/>
          </a:solidFill>
          <a:latin typeface="+mn-lt"/>
        </a:defRPr>
      </a:lvl5pPr>
      <a:lvl6pPr marL="2478839" indent="-225356" algn="l" rtl="0" fontAlgn="base">
        <a:spcBef>
          <a:spcPct val="20000"/>
        </a:spcBef>
        <a:spcAft>
          <a:spcPct val="0"/>
        </a:spcAft>
        <a:buChar char="»"/>
        <a:defRPr>
          <a:solidFill>
            <a:schemeClr val="accent2"/>
          </a:solidFill>
          <a:latin typeface="+mn-lt"/>
        </a:defRPr>
      </a:lvl6pPr>
      <a:lvl7pPr marL="2929538" indent="-225356" algn="l" rtl="0" fontAlgn="base">
        <a:spcBef>
          <a:spcPct val="20000"/>
        </a:spcBef>
        <a:spcAft>
          <a:spcPct val="0"/>
        </a:spcAft>
        <a:buChar char="»"/>
        <a:defRPr>
          <a:solidFill>
            <a:schemeClr val="accent2"/>
          </a:solidFill>
          <a:latin typeface="+mn-lt"/>
        </a:defRPr>
      </a:lvl7pPr>
      <a:lvl8pPr marL="3380257" indent="-225356" algn="l" rtl="0" fontAlgn="base">
        <a:spcBef>
          <a:spcPct val="20000"/>
        </a:spcBef>
        <a:spcAft>
          <a:spcPct val="0"/>
        </a:spcAft>
        <a:buChar char="»"/>
        <a:defRPr>
          <a:solidFill>
            <a:schemeClr val="accent2"/>
          </a:solidFill>
          <a:latin typeface="+mn-lt"/>
        </a:defRPr>
      </a:lvl8pPr>
      <a:lvl9pPr marL="3830930" indent="-225356" algn="l" rtl="0" fontAlgn="base">
        <a:spcBef>
          <a:spcPct val="20000"/>
        </a:spcBef>
        <a:spcAft>
          <a:spcPct val="0"/>
        </a:spcAft>
        <a:buChar char="»"/>
        <a:defRPr>
          <a:solidFill>
            <a:schemeClr val="accent2"/>
          </a:solidFill>
          <a:latin typeface="+mn-lt"/>
        </a:defRPr>
      </a:lvl9pPr>
    </p:bodyStyle>
    <p:otherStyle>
      <a:defPPr>
        <a:defRPr lang="en-US"/>
      </a:defPPr>
      <a:lvl1pPr marL="0" algn="l" defTabSz="901400" rtl="0" eaLnBrk="1" latinLnBrk="0" hangingPunct="1">
        <a:defRPr sz="1800" kern="1200">
          <a:solidFill>
            <a:schemeClr val="tx1"/>
          </a:solidFill>
          <a:latin typeface="+mn-lt"/>
          <a:ea typeface="+mn-ea"/>
          <a:cs typeface="+mn-cs"/>
        </a:defRPr>
      </a:lvl1pPr>
      <a:lvl2pPr marL="450700" algn="l" defTabSz="901400" rtl="0" eaLnBrk="1" latinLnBrk="0" hangingPunct="1">
        <a:defRPr sz="1800" kern="1200">
          <a:solidFill>
            <a:schemeClr val="tx1"/>
          </a:solidFill>
          <a:latin typeface="+mn-lt"/>
          <a:ea typeface="+mn-ea"/>
          <a:cs typeface="+mn-cs"/>
        </a:defRPr>
      </a:lvl2pPr>
      <a:lvl3pPr marL="901400" algn="l" defTabSz="901400" rtl="0" eaLnBrk="1" latinLnBrk="0" hangingPunct="1">
        <a:defRPr sz="1800" kern="1200">
          <a:solidFill>
            <a:schemeClr val="tx1"/>
          </a:solidFill>
          <a:latin typeface="+mn-lt"/>
          <a:ea typeface="+mn-ea"/>
          <a:cs typeface="+mn-cs"/>
        </a:defRPr>
      </a:lvl3pPr>
      <a:lvl4pPr marL="1352121" algn="l" defTabSz="901400" rtl="0" eaLnBrk="1" latinLnBrk="0" hangingPunct="1">
        <a:defRPr sz="1800" kern="1200">
          <a:solidFill>
            <a:schemeClr val="tx1"/>
          </a:solidFill>
          <a:latin typeface="+mn-lt"/>
          <a:ea typeface="+mn-ea"/>
          <a:cs typeface="+mn-cs"/>
        </a:defRPr>
      </a:lvl4pPr>
      <a:lvl5pPr marL="1802791" algn="l" defTabSz="901400" rtl="0" eaLnBrk="1" latinLnBrk="0" hangingPunct="1">
        <a:defRPr sz="1800" kern="1200">
          <a:solidFill>
            <a:schemeClr val="tx1"/>
          </a:solidFill>
          <a:latin typeface="+mn-lt"/>
          <a:ea typeface="+mn-ea"/>
          <a:cs typeface="+mn-cs"/>
        </a:defRPr>
      </a:lvl5pPr>
      <a:lvl6pPr marL="2253492" algn="l" defTabSz="901400" rtl="0" eaLnBrk="1" latinLnBrk="0" hangingPunct="1">
        <a:defRPr sz="1800" kern="1200">
          <a:solidFill>
            <a:schemeClr val="tx1"/>
          </a:solidFill>
          <a:latin typeface="+mn-lt"/>
          <a:ea typeface="+mn-ea"/>
          <a:cs typeface="+mn-cs"/>
        </a:defRPr>
      </a:lvl6pPr>
      <a:lvl7pPr marL="2704212" algn="l" defTabSz="901400" rtl="0" eaLnBrk="1" latinLnBrk="0" hangingPunct="1">
        <a:defRPr sz="1800" kern="1200">
          <a:solidFill>
            <a:schemeClr val="tx1"/>
          </a:solidFill>
          <a:latin typeface="+mn-lt"/>
          <a:ea typeface="+mn-ea"/>
          <a:cs typeface="+mn-cs"/>
        </a:defRPr>
      </a:lvl7pPr>
      <a:lvl8pPr marL="3154882" algn="l" defTabSz="901400" rtl="0" eaLnBrk="1" latinLnBrk="0" hangingPunct="1">
        <a:defRPr sz="1800" kern="1200">
          <a:solidFill>
            <a:schemeClr val="tx1"/>
          </a:solidFill>
          <a:latin typeface="+mn-lt"/>
          <a:ea typeface="+mn-ea"/>
          <a:cs typeface="+mn-cs"/>
        </a:defRPr>
      </a:lvl8pPr>
      <a:lvl9pPr marL="3605593" algn="l" defTabSz="901400" rtl="0" eaLnBrk="1" latinLnBrk="0" hangingPunct="1">
        <a:defRPr sz="1800" kern="1200">
          <a:solidFill>
            <a:schemeClr val="tx1"/>
          </a:solidFill>
          <a:latin typeface="+mn-lt"/>
          <a:ea typeface="+mn-ea"/>
          <a:cs typeface="+mn-cs"/>
        </a:defRPr>
      </a:lvl9pPr>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cstate="print"/>
          <a:srcRect/>
          <a:stretch>
            <a:fillRect/>
          </a:stretch>
        </p:blipFill>
        <p:spPr bwMode="auto">
          <a:xfrm>
            <a:off x="0" y="1022353"/>
            <a:ext cx="9145588" cy="730250"/>
          </a:xfrm>
          <a:prstGeom prst="rect">
            <a:avLst/>
          </a:prstGeom>
          <a:noFill/>
          <a:ln w="9525">
            <a:noFill/>
            <a:miter lim="800000"/>
            <a:headEnd/>
            <a:tailEnd/>
          </a:ln>
        </p:spPr>
      </p:pic>
      <p:sp>
        <p:nvSpPr>
          <p:cNvPr id="165891" name="Rectangle 3"/>
          <p:cNvSpPr>
            <a:spLocks noChangeArrowheads="1"/>
          </p:cNvSpPr>
          <p:nvPr/>
        </p:nvSpPr>
        <p:spPr bwMode="auto">
          <a:xfrm>
            <a:off x="0" y="1"/>
            <a:ext cx="9144000" cy="152400"/>
          </a:xfrm>
          <a:prstGeom prst="rect">
            <a:avLst/>
          </a:prstGeom>
          <a:solidFill>
            <a:srgbClr val="63AC1F"/>
          </a:solidFill>
          <a:ln w="0">
            <a:solidFill>
              <a:schemeClr val="tx1"/>
            </a:solid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165892" name="Rectangle 4"/>
          <p:cNvSpPr>
            <a:spLocks noChangeArrowheads="1"/>
          </p:cNvSpPr>
          <p:nvPr/>
        </p:nvSpPr>
        <p:spPr bwMode="auto">
          <a:xfrm>
            <a:off x="0" y="152400"/>
            <a:ext cx="9144000" cy="762000"/>
          </a:xfrm>
          <a:prstGeom prst="rect">
            <a:avLst/>
          </a:prstGeom>
          <a:solidFill>
            <a:schemeClr val="bg1"/>
          </a:solidFill>
          <a:ln w="9525">
            <a:noFill/>
            <a:miter lim="800000"/>
            <a:headEnd/>
            <a:tailEnd/>
          </a:ln>
          <a:effectLst/>
        </p:spPr>
        <p:txBody>
          <a:bodyPr wrap="none" lIns="90139" tIns="45072" rIns="90139" bIns="45072" anchor="ctr"/>
          <a:lstStyle/>
          <a:p>
            <a:pPr>
              <a:defRPr/>
            </a:pPr>
            <a:endParaRPr lang="en-US" sz="1400" dirty="0">
              <a:solidFill>
                <a:srgbClr val="000000"/>
              </a:solidFill>
            </a:endParaRPr>
          </a:p>
        </p:txBody>
      </p:sp>
      <p:sp>
        <p:nvSpPr>
          <p:cNvPr id="165893" name="Rectangle 5"/>
          <p:cNvSpPr>
            <a:spLocks noChangeArrowheads="1"/>
          </p:cNvSpPr>
          <p:nvPr/>
        </p:nvSpPr>
        <p:spPr bwMode="auto">
          <a:xfrm>
            <a:off x="0" y="6400800"/>
            <a:ext cx="9144000" cy="457200"/>
          </a:xfrm>
          <a:prstGeom prst="rect">
            <a:avLst/>
          </a:prstGeom>
          <a:solidFill>
            <a:srgbClr val="63AC1F"/>
          </a:solidFill>
          <a:ln w="9525">
            <a:noFill/>
            <a:miter lim="800000"/>
            <a:headEnd/>
            <a:tailEnd/>
          </a:ln>
          <a:effectLst/>
        </p:spPr>
        <p:txBody>
          <a:bodyPr wrap="none" lIns="90139" tIns="45072" rIns="90139" bIns="45072" anchor="ctr"/>
          <a:lstStyle/>
          <a:p>
            <a:pPr algn="ctr">
              <a:defRPr/>
            </a:pPr>
            <a:endParaRPr lang="en-US" sz="2400" dirty="0">
              <a:solidFill>
                <a:srgbClr val="000000"/>
              </a:solidFill>
              <a:latin typeface="Times" charset="0"/>
            </a:endParaRPr>
          </a:p>
        </p:txBody>
      </p:sp>
      <p:sp>
        <p:nvSpPr>
          <p:cNvPr id="2054" name="Rectangle 6"/>
          <p:cNvSpPr>
            <a:spLocks noGrp="1" noChangeArrowheads="1"/>
          </p:cNvSpPr>
          <p:nvPr>
            <p:ph type="body" idx="1"/>
          </p:nvPr>
        </p:nvSpPr>
        <p:spPr bwMode="auto">
          <a:xfrm>
            <a:off x="609605" y="1905000"/>
            <a:ext cx="8153400" cy="4267200"/>
          </a:xfrm>
          <a:prstGeom prst="rect">
            <a:avLst/>
          </a:prstGeom>
          <a:noFill/>
          <a:ln w="9525">
            <a:noFill/>
            <a:miter lim="800000"/>
            <a:headEnd/>
            <a:tailEnd/>
          </a:ln>
        </p:spPr>
        <p:txBody>
          <a:bodyPr vert="horz" wrap="square" lIns="90139" tIns="45072" rIns="90139" bIns="450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5" name="Rectangle 7"/>
          <p:cNvSpPr>
            <a:spLocks noGrp="1" noChangeArrowheads="1"/>
          </p:cNvSpPr>
          <p:nvPr>
            <p:ph type="dt" sz="half" idx="2"/>
          </p:nvPr>
        </p:nvSpPr>
        <p:spPr bwMode="auto">
          <a:xfrm>
            <a:off x="533400" y="6477000"/>
            <a:ext cx="2133600" cy="381000"/>
          </a:xfrm>
          <a:prstGeom prst="rect">
            <a:avLst/>
          </a:prstGeom>
          <a:noFill/>
          <a:ln w="9525">
            <a:noFill/>
            <a:miter lim="800000"/>
            <a:headEnd/>
            <a:tailEnd/>
          </a:ln>
          <a:effectLst/>
        </p:spPr>
        <p:txBody>
          <a:bodyPr vert="horz" wrap="square" lIns="90139" tIns="45072" rIns="90139" bIns="45072" numCol="1" anchor="t" anchorCtr="0" compatLnSpc="1">
            <a:prstTxWarp prst="textNoShape">
              <a:avLst/>
            </a:prstTxWarp>
          </a:bodyPr>
          <a:lstStyle>
            <a:lvl1pPr>
              <a:defRPr>
                <a:solidFill>
                  <a:schemeClr val="bg1"/>
                </a:solidFill>
                <a:latin typeface="+mn-lt"/>
              </a:defRPr>
            </a:lvl1pPr>
          </a:lstStyle>
          <a:p>
            <a:pPr>
              <a:defRPr/>
            </a:pPr>
            <a:endParaRPr lang="en-US" sz="1400" dirty="0">
              <a:solidFill>
                <a:srgbClr val="FFFFFF"/>
              </a:solidFill>
            </a:endParaRPr>
          </a:p>
        </p:txBody>
      </p:sp>
      <p:sp>
        <p:nvSpPr>
          <p:cNvPr id="165896" name="Text Box 8"/>
          <p:cNvSpPr txBox="1">
            <a:spLocks noChangeArrowheads="1"/>
          </p:cNvSpPr>
          <p:nvPr userDrawn="1"/>
        </p:nvSpPr>
        <p:spPr bwMode="auto">
          <a:xfrm>
            <a:off x="3048005" y="228749"/>
            <a:ext cx="52578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897" name="Rectangle 9"/>
          <p:cNvSpPr>
            <a:spLocks noChangeArrowheads="1"/>
          </p:cNvSpPr>
          <p:nvPr userDrawn="1"/>
        </p:nvSpPr>
        <p:spPr bwMode="auto">
          <a:xfrm>
            <a:off x="8610601" y="6553530"/>
            <a:ext cx="204788" cy="176213"/>
          </a:xfrm>
          <a:prstGeom prst="rect">
            <a:avLst/>
          </a:prstGeom>
          <a:noFill/>
          <a:ln w="9525">
            <a:noFill/>
            <a:miter lim="800000"/>
            <a:headEnd/>
            <a:tailEnd/>
          </a:ln>
          <a:effectLst/>
        </p:spPr>
        <p:txBody>
          <a:bodyPr wrap="none" lIns="90139" tIns="45072" rIns="90139" bIns="45072" anchor="ctr"/>
          <a:lstStyle/>
          <a:p>
            <a:pPr algn="ctr">
              <a:defRPr/>
            </a:pPr>
            <a:fld id="{94D97BE4-4FBD-465A-A36A-BFF09070E373}" type="slidenum">
              <a:rPr lang="en-US" sz="1000">
                <a:solidFill>
                  <a:srgbClr val="FFFFFF"/>
                </a:solidFill>
              </a:rPr>
              <a:pPr algn="ctr">
                <a:defRPr/>
              </a:pPr>
              <a:t>‹#›</a:t>
            </a:fld>
            <a:endParaRPr lang="en-US" sz="1000" dirty="0">
              <a:solidFill>
                <a:srgbClr val="FFFFFF"/>
              </a:solidFill>
            </a:endParaRPr>
          </a:p>
        </p:txBody>
      </p:sp>
      <p:pic>
        <p:nvPicPr>
          <p:cNvPr id="2058" name="Picture 10" descr="VITA logo"/>
          <p:cNvPicPr>
            <a:picLocks noChangeAspect="1" noChangeArrowheads="1"/>
          </p:cNvPicPr>
          <p:nvPr userDrawn="1"/>
        </p:nvPicPr>
        <p:blipFill>
          <a:blip r:embed="rId4" cstate="print"/>
          <a:srcRect/>
          <a:stretch>
            <a:fillRect/>
          </a:stretch>
        </p:blipFill>
        <p:spPr bwMode="auto">
          <a:xfrm>
            <a:off x="515941" y="304804"/>
            <a:ext cx="1465262" cy="509588"/>
          </a:xfrm>
          <a:prstGeom prst="rect">
            <a:avLst/>
          </a:prstGeom>
          <a:noFill/>
          <a:ln w="9525">
            <a:noFill/>
            <a:miter lim="800000"/>
            <a:headEnd/>
            <a:tailEnd/>
          </a:ln>
        </p:spPr>
      </p:pic>
      <p:pic>
        <p:nvPicPr>
          <p:cNvPr id="2059" name="Picture 11" descr="seethrough name"/>
          <p:cNvPicPr>
            <a:picLocks noChangeAspect="1" noChangeArrowheads="1"/>
          </p:cNvPicPr>
          <p:nvPr userDrawn="1"/>
        </p:nvPicPr>
        <p:blipFill>
          <a:blip r:embed="rId5" cstate="print"/>
          <a:srcRect l="11465" t="85471"/>
          <a:stretch>
            <a:fillRect/>
          </a:stretch>
        </p:blipFill>
        <p:spPr bwMode="auto">
          <a:xfrm>
            <a:off x="1981200" y="498805"/>
            <a:ext cx="4629150" cy="339725"/>
          </a:xfrm>
          <a:prstGeom prst="rect">
            <a:avLst/>
          </a:prstGeom>
          <a:noFill/>
          <a:ln w="9525">
            <a:noFill/>
            <a:miter lim="800000"/>
            <a:headEnd/>
            <a:tailEnd/>
          </a:ln>
        </p:spPr>
      </p:pic>
      <p:pic>
        <p:nvPicPr>
          <p:cNvPr id="2060" name="Picture 12"/>
          <p:cNvPicPr>
            <a:picLocks noChangeAspect="1" noChangeArrowheads="1"/>
          </p:cNvPicPr>
          <p:nvPr userDrawn="1"/>
        </p:nvPicPr>
        <p:blipFill>
          <a:blip r:embed="rId6" cstate="print">
            <a:clrChange>
              <a:clrFrom>
                <a:srgbClr val="FFF7CE"/>
              </a:clrFrom>
              <a:clrTo>
                <a:srgbClr val="FFF7CE">
                  <a:alpha val="0"/>
                </a:srgbClr>
              </a:clrTo>
            </a:clrChange>
            <a:lum contrast="6000"/>
          </a:blip>
          <a:srcRect/>
          <a:stretch>
            <a:fillRect/>
          </a:stretch>
        </p:blipFill>
        <p:spPr bwMode="auto">
          <a:xfrm>
            <a:off x="8229839" y="304800"/>
            <a:ext cx="530225" cy="533400"/>
          </a:xfrm>
          <a:prstGeom prst="rect">
            <a:avLst/>
          </a:prstGeom>
          <a:noFill/>
          <a:ln w="9525">
            <a:noFill/>
            <a:miter lim="800000"/>
            <a:headEnd/>
            <a:tailEnd/>
          </a:ln>
        </p:spPr>
      </p:pic>
      <p:sp>
        <p:nvSpPr>
          <p:cNvPr id="165901" name="Text Box 13"/>
          <p:cNvSpPr txBox="1">
            <a:spLocks noChangeArrowheads="1"/>
          </p:cNvSpPr>
          <p:nvPr userDrawn="1"/>
        </p:nvSpPr>
        <p:spPr bwMode="auto">
          <a:xfrm>
            <a:off x="457205" y="990749"/>
            <a:ext cx="84582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165902" name="Text Box 14"/>
          <p:cNvSpPr txBox="1">
            <a:spLocks noChangeArrowheads="1"/>
          </p:cNvSpPr>
          <p:nvPr userDrawn="1"/>
        </p:nvSpPr>
        <p:spPr bwMode="auto">
          <a:xfrm>
            <a:off x="152402" y="7391434"/>
            <a:ext cx="2133600" cy="370346"/>
          </a:xfrm>
          <a:prstGeom prst="rect">
            <a:avLst/>
          </a:prstGeom>
          <a:noFill/>
          <a:ln w="9525">
            <a:noFill/>
            <a:miter lim="800000"/>
            <a:headEnd/>
            <a:tailEnd/>
          </a:ln>
          <a:effectLst/>
        </p:spPr>
        <p:txBody>
          <a:bodyPr lIns="90139" tIns="45072" rIns="90139" bIns="45072">
            <a:spAutoFit/>
          </a:bodyPr>
          <a:lstStyle/>
          <a:p>
            <a:pPr>
              <a:spcBef>
                <a:spcPct val="50000"/>
              </a:spcBef>
              <a:defRPr/>
            </a:pPr>
            <a:endParaRPr lang="en-US" dirty="0">
              <a:solidFill>
                <a:srgbClr val="000000"/>
              </a:solidFill>
            </a:endParaRPr>
          </a:p>
        </p:txBody>
      </p:sp>
      <p:sp>
        <p:nvSpPr>
          <p:cNvPr id="2063" name="Rectangle 16"/>
          <p:cNvSpPr>
            <a:spLocks noGrp="1" noChangeArrowheads="1"/>
          </p:cNvSpPr>
          <p:nvPr>
            <p:ph type="title"/>
          </p:nvPr>
        </p:nvSpPr>
        <p:spPr bwMode="auto">
          <a:xfrm>
            <a:off x="571500" y="990600"/>
            <a:ext cx="8153400" cy="762000"/>
          </a:xfrm>
          <a:prstGeom prst="rect">
            <a:avLst/>
          </a:prstGeom>
          <a:noFill/>
          <a:ln w="9525">
            <a:noFill/>
            <a:miter lim="800000"/>
            <a:headEnd/>
            <a:tailEnd/>
          </a:ln>
        </p:spPr>
        <p:txBody>
          <a:bodyPr vert="horz" wrap="square" lIns="90139" tIns="45072" rIns="90139" bIns="45072"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132" r:id="rId1"/>
  </p:sldLayoutIdLst>
  <p:transition>
    <p:cover dir="rd"/>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0700" algn="l" rtl="0" fontAlgn="base">
        <a:spcBef>
          <a:spcPct val="0"/>
        </a:spcBef>
        <a:spcAft>
          <a:spcPct val="0"/>
        </a:spcAft>
        <a:defRPr sz="3600" b="1">
          <a:solidFill>
            <a:schemeClr val="folHlink"/>
          </a:solidFill>
          <a:latin typeface="Century Gothic" pitchFamily="34" charset="0"/>
        </a:defRPr>
      </a:lvl6pPr>
      <a:lvl7pPr marL="901400" algn="l" rtl="0" fontAlgn="base">
        <a:spcBef>
          <a:spcPct val="0"/>
        </a:spcBef>
        <a:spcAft>
          <a:spcPct val="0"/>
        </a:spcAft>
        <a:defRPr sz="3600" b="1">
          <a:solidFill>
            <a:schemeClr val="folHlink"/>
          </a:solidFill>
          <a:latin typeface="Century Gothic" pitchFamily="34" charset="0"/>
        </a:defRPr>
      </a:lvl7pPr>
      <a:lvl8pPr marL="1352121" algn="l" rtl="0" fontAlgn="base">
        <a:spcBef>
          <a:spcPct val="0"/>
        </a:spcBef>
        <a:spcAft>
          <a:spcPct val="0"/>
        </a:spcAft>
        <a:defRPr sz="3600" b="1">
          <a:solidFill>
            <a:schemeClr val="folHlink"/>
          </a:solidFill>
          <a:latin typeface="Century Gothic" pitchFamily="34" charset="0"/>
        </a:defRPr>
      </a:lvl8pPr>
      <a:lvl9pPr marL="1802791" algn="l" rtl="0" fontAlgn="base">
        <a:spcBef>
          <a:spcPct val="0"/>
        </a:spcBef>
        <a:spcAft>
          <a:spcPct val="0"/>
        </a:spcAft>
        <a:defRPr sz="3600" b="1">
          <a:solidFill>
            <a:schemeClr val="folHlink"/>
          </a:solidFill>
          <a:latin typeface="Century Gothic" pitchFamily="34" charset="0"/>
        </a:defRPr>
      </a:lvl9pPr>
    </p:titleStyle>
    <p:bodyStyle>
      <a:lvl1pPr marL="338038" indent="-338038" algn="l" rtl="0" eaLnBrk="0" fontAlgn="base" hangingPunct="0">
        <a:spcBef>
          <a:spcPct val="20000"/>
        </a:spcBef>
        <a:spcAft>
          <a:spcPct val="0"/>
        </a:spcAft>
        <a:buChar char="•"/>
        <a:defRPr sz="2800">
          <a:solidFill>
            <a:schemeClr val="accent2"/>
          </a:solidFill>
          <a:latin typeface="+mn-lt"/>
          <a:ea typeface="+mn-ea"/>
          <a:cs typeface="+mn-cs"/>
        </a:defRPr>
      </a:lvl1pPr>
      <a:lvl2pPr marL="732392" indent="-281694" algn="l" rtl="0" eaLnBrk="0" fontAlgn="base" hangingPunct="0">
        <a:spcBef>
          <a:spcPct val="20000"/>
        </a:spcBef>
        <a:spcAft>
          <a:spcPct val="0"/>
        </a:spcAft>
        <a:buChar char="–"/>
        <a:defRPr sz="2400">
          <a:solidFill>
            <a:schemeClr val="accent2"/>
          </a:solidFill>
          <a:latin typeface="+mn-lt"/>
        </a:defRPr>
      </a:lvl2pPr>
      <a:lvl3pPr marL="1126743" indent="-225356" algn="l" rtl="0" eaLnBrk="0" fontAlgn="base" hangingPunct="0">
        <a:spcBef>
          <a:spcPct val="20000"/>
        </a:spcBef>
        <a:spcAft>
          <a:spcPct val="0"/>
        </a:spcAft>
        <a:buChar char="•"/>
        <a:defRPr sz="2000">
          <a:solidFill>
            <a:schemeClr val="accent2"/>
          </a:solidFill>
          <a:latin typeface="+mn-lt"/>
        </a:defRPr>
      </a:lvl3pPr>
      <a:lvl4pPr marL="1577443" indent="-225356" algn="l" rtl="0" eaLnBrk="0" fontAlgn="base" hangingPunct="0">
        <a:spcBef>
          <a:spcPct val="20000"/>
        </a:spcBef>
        <a:spcAft>
          <a:spcPct val="0"/>
        </a:spcAft>
        <a:buChar char="–"/>
        <a:defRPr>
          <a:solidFill>
            <a:schemeClr val="accent2"/>
          </a:solidFill>
          <a:latin typeface="+mn-lt"/>
        </a:defRPr>
      </a:lvl4pPr>
      <a:lvl5pPr marL="2028169" indent="-225356" algn="l" rtl="0" eaLnBrk="0" fontAlgn="base" hangingPunct="0">
        <a:spcBef>
          <a:spcPct val="20000"/>
        </a:spcBef>
        <a:spcAft>
          <a:spcPct val="0"/>
        </a:spcAft>
        <a:buChar char="»"/>
        <a:defRPr>
          <a:solidFill>
            <a:schemeClr val="accent2"/>
          </a:solidFill>
          <a:latin typeface="+mn-lt"/>
        </a:defRPr>
      </a:lvl5pPr>
      <a:lvl6pPr marL="2478839" indent="-225356" algn="l" rtl="0" fontAlgn="base">
        <a:spcBef>
          <a:spcPct val="20000"/>
        </a:spcBef>
        <a:spcAft>
          <a:spcPct val="0"/>
        </a:spcAft>
        <a:buChar char="»"/>
        <a:defRPr>
          <a:solidFill>
            <a:schemeClr val="accent2"/>
          </a:solidFill>
          <a:latin typeface="+mn-lt"/>
        </a:defRPr>
      </a:lvl6pPr>
      <a:lvl7pPr marL="2929538" indent="-225356" algn="l" rtl="0" fontAlgn="base">
        <a:spcBef>
          <a:spcPct val="20000"/>
        </a:spcBef>
        <a:spcAft>
          <a:spcPct val="0"/>
        </a:spcAft>
        <a:buChar char="»"/>
        <a:defRPr>
          <a:solidFill>
            <a:schemeClr val="accent2"/>
          </a:solidFill>
          <a:latin typeface="+mn-lt"/>
        </a:defRPr>
      </a:lvl7pPr>
      <a:lvl8pPr marL="3380257" indent="-225356" algn="l" rtl="0" fontAlgn="base">
        <a:spcBef>
          <a:spcPct val="20000"/>
        </a:spcBef>
        <a:spcAft>
          <a:spcPct val="0"/>
        </a:spcAft>
        <a:buChar char="»"/>
        <a:defRPr>
          <a:solidFill>
            <a:schemeClr val="accent2"/>
          </a:solidFill>
          <a:latin typeface="+mn-lt"/>
        </a:defRPr>
      </a:lvl8pPr>
      <a:lvl9pPr marL="3830930" indent="-225356" algn="l" rtl="0" fontAlgn="base">
        <a:spcBef>
          <a:spcPct val="20000"/>
        </a:spcBef>
        <a:spcAft>
          <a:spcPct val="0"/>
        </a:spcAft>
        <a:buChar char="»"/>
        <a:defRPr>
          <a:solidFill>
            <a:schemeClr val="accent2"/>
          </a:solidFill>
          <a:latin typeface="+mn-lt"/>
        </a:defRPr>
      </a:lvl9pPr>
    </p:bodyStyle>
    <p:otherStyle>
      <a:defPPr>
        <a:defRPr lang="en-US"/>
      </a:defPPr>
      <a:lvl1pPr marL="0" algn="l" defTabSz="901400" rtl="0" eaLnBrk="1" latinLnBrk="0" hangingPunct="1">
        <a:defRPr sz="1800" kern="1200">
          <a:solidFill>
            <a:schemeClr val="tx1"/>
          </a:solidFill>
          <a:latin typeface="+mn-lt"/>
          <a:ea typeface="+mn-ea"/>
          <a:cs typeface="+mn-cs"/>
        </a:defRPr>
      </a:lvl1pPr>
      <a:lvl2pPr marL="450700" algn="l" defTabSz="901400" rtl="0" eaLnBrk="1" latinLnBrk="0" hangingPunct="1">
        <a:defRPr sz="1800" kern="1200">
          <a:solidFill>
            <a:schemeClr val="tx1"/>
          </a:solidFill>
          <a:latin typeface="+mn-lt"/>
          <a:ea typeface="+mn-ea"/>
          <a:cs typeface="+mn-cs"/>
        </a:defRPr>
      </a:lvl2pPr>
      <a:lvl3pPr marL="901400" algn="l" defTabSz="901400" rtl="0" eaLnBrk="1" latinLnBrk="0" hangingPunct="1">
        <a:defRPr sz="1800" kern="1200">
          <a:solidFill>
            <a:schemeClr val="tx1"/>
          </a:solidFill>
          <a:latin typeface="+mn-lt"/>
          <a:ea typeface="+mn-ea"/>
          <a:cs typeface="+mn-cs"/>
        </a:defRPr>
      </a:lvl3pPr>
      <a:lvl4pPr marL="1352121" algn="l" defTabSz="901400" rtl="0" eaLnBrk="1" latinLnBrk="0" hangingPunct="1">
        <a:defRPr sz="1800" kern="1200">
          <a:solidFill>
            <a:schemeClr val="tx1"/>
          </a:solidFill>
          <a:latin typeface="+mn-lt"/>
          <a:ea typeface="+mn-ea"/>
          <a:cs typeface="+mn-cs"/>
        </a:defRPr>
      </a:lvl4pPr>
      <a:lvl5pPr marL="1802791" algn="l" defTabSz="901400" rtl="0" eaLnBrk="1" latinLnBrk="0" hangingPunct="1">
        <a:defRPr sz="1800" kern="1200">
          <a:solidFill>
            <a:schemeClr val="tx1"/>
          </a:solidFill>
          <a:latin typeface="+mn-lt"/>
          <a:ea typeface="+mn-ea"/>
          <a:cs typeface="+mn-cs"/>
        </a:defRPr>
      </a:lvl5pPr>
      <a:lvl6pPr marL="2253492" algn="l" defTabSz="901400" rtl="0" eaLnBrk="1" latinLnBrk="0" hangingPunct="1">
        <a:defRPr sz="1800" kern="1200">
          <a:solidFill>
            <a:schemeClr val="tx1"/>
          </a:solidFill>
          <a:latin typeface="+mn-lt"/>
          <a:ea typeface="+mn-ea"/>
          <a:cs typeface="+mn-cs"/>
        </a:defRPr>
      </a:lvl6pPr>
      <a:lvl7pPr marL="2704212" algn="l" defTabSz="901400" rtl="0" eaLnBrk="1" latinLnBrk="0" hangingPunct="1">
        <a:defRPr sz="1800" kern="1200">
          <a:solidFill>
            <a:schemeClr val="tx1"/>
          </a:solidFill>
          <a:latin typeface="+mn-lt"/>
          <a:ea typeface="+mn-ea"/>
          <a:cs typeface="+mn-cs"/>
        </a:defRPr>
      </a:lvl7pPr>
      <a:lvl8pPr marL="3154882" algn="l" defTabSz="901400" rtl="0" eaLnBrk="1" latinLnBrk="0" hangingPunct="1">
        <a:defRPr sz="1800" kern="1200">
          <a:solidFill>
            <a:schemeClr val="tx1"/>
          </a:solidFill>
          <a:latin typeface="+mn-lt"/>
          <a:ea typeface="+mn-ea"/>
          <a:cs typeface="+mn-cs"/>
        </a:defRPr>
      </a:lvl8pPr>
      <a:lvl9pPr marL="3605593" algn="l" defTabSz="901400" rtl="0" eaLnBrk="1" latinLnBrk="0" hangingPunct="1">
        <a:defRPr sz="1800" kern="1200">
          <a:solidFill>
            <a:schemeClr val="tx1"/>
          </a:solidFill>
          <a:latin typeface="+mn-lt"/>
          <a:ea typeface="+mn-ea"/>
          <a:cs typeface="+mn-cs"/>
        </a:defRPr>
      </a:lvl9pPr>
    </p:otherStyle>
  </p:txStyles>
</p:sldMaster>
</file>

<file path=ppt/slideMasters/slideMaster2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87"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88"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34"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87"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88"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36"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8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8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38"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84"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85"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40"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81"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82"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42"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77"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78"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44"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72"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73"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46"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6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6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48"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59"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60"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50"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51"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52"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52"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42"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43"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54"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32"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33"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56"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21"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22"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58"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109"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110"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3D1FF8F1-A0A4-4586-8937-A4C039231981}" type="datetimeFigureOut">
              <a:rPr lang="en-US" smtClean="0">
                <a:solidFill>
                  <a:prstClr val="black">
                    <a:lumMod val="95000"/>
                    <a:lumOff val="5000"/>
                  </a:prstClr>
                </a:solidFill>
              </a:rPr>
              <a:pPr fontAlgn="auto">
                <a:spcBef>
                  <a:spcPts val="0"/>
                </a:spcBef>
                <a:spcAft>
                  <a:spcPts val="0"/>
                </a:spcAft>
              </a:pPr>
              <a:t>6/6/2018</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4EDFE540-2863-4078-B55A-395C05BE3A05}" type="slidenum">
              <a:rPr lang="en-US" smtClean="0">
                <a:solidFill>
                  <a:prstClr val="black">
                    <a:lumMod val="95000"/>
                    <a:lumOff val="5000"/>
                  </a:prstClr>
                </a:solidFill>
              </a:rPr>
              <a:pPr fontAlgn="auto">
                <a:spcBef>
                  <a:spcPts val="0"/>
                </a:spcBef>
                <a:spcAft>
                  <a:spcPts val="0"/>
                </a:spcAft>
              </a:pPr>
              <a:t>‹#›</a:t>
            </a:fld>
            <a:endParaRPr lang="en-US">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14317"/>
      </p:ext>
    </p:extLst>
  </p:cSld>
  <p:clrMap bg1="lt1" tx1="dk1" bg2="lt2" tx2="dk2" accent1="accent1" accent2="accent2" accent3="accent3" accent4="accent4" accent5="accent5" accent6="accent6" hlink="hlink" folHlink="folHlink"/>
  <p:sldLayoutIdLst>
    <p:sldLayoutId id="2147485160" r:id="rId1"/>
  </p:sldLayoutIdLst>
  <p:txStyles>
    <p:titleStyle>
      <a:lvl1pPr algn="l" defTabSz="914400" rtl="0" eaLnBrk="1" latinLnBrk="0" hangingPunct="1">
        <a:lnSpc>
          <a:spcPct val="80000"/>
        </a:lnSpc>
        <a:spcBef>
          <a:spcPct val="0"/>
        </a:spcBef>
        <a:buNone/>
        <a:defRPr sz="4400" b="1"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313"/>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249"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947"/>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p:nvGrpSpPr>
        <p:grpSpPr bwMode="auto">
          <a:xfrm>
            <a:off x="317531" y="633427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377325"/>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808080"/>
                </a:solidFill>
                <a:latin typeface="Arial" pitchFamily="34" charset="0"/>
                <a:ea typeface="+mn-ea"/>
                <a:cs typeface="+mn-cs"/>
              </a:defRPr>
            </a:lvl1pPr>
          </a:lstStyle>
          <a:p>
            <a:pPr>
              <a:defRPr/>
            </a:pPr>
            <a:endParaRPr lang="en-US" dirty="0"/>
          </a:p>
        </p:txBody>
      </p:sp>
      <p:sp>
        <p:nvSpPr>
          <p:cNvPr id="10244"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249" y="6375739"/>
            <a:ext cx="320675" cy="290513"/>
          </a:xfrm>
          <a:prstGeom prst="rect">
            <a:avLst/>
          </a:prstGeom>
        </p:spPr>
        <p:txBody>
          <a:bodyPr vert="horz" wrap="square" lIns="0" tIns="45720" rIns="0" bIns="45720" numCol="1" anchor="b" anchorCtr="0" compatLnSpc="1">
            <a:prstTxWarp prst="textNoShape">
              <a:avLst/>
            </a:prstTxWarp>
          </a:bodyPr>
          <a:lstStyle>
            <a:lvl1pPr algn="r">
              <a:defRPr sz="1000">
                <a:solidFill>
                  <a:srgbClr val="808080"/>
                </a:solidFill>
              </a:defRPr>
            </a:lvl1pPr>
          </a:lstStyle>
          <a:p>
            <a:fld id="{5C0C24AE-8310-4B61-9920-380EFFA67B4F}"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373959"/>
            <a:ext cx="639762" cy="284163"/>
          </a:xfrm>
          <a:prstGeom prst="rect">
            <a:avLst/>
          </a:prstGeom>
        </p:spPr>
        <p:txBody>
          <a:bodyPr vert="horz" lIns="0" tIns="45720" rIns="0" bIns="45720" rtlCol="0" anchor="b"/>
          <a:lstStyle>
            <a:lvl1pPr algn="r">
              <a:defRPr sz="800">
                <a:solidFill>
                  <a:srgbClr val="808080"/>
                </a:solidFill>
                <a:latin typeface="Arial"/>
                <a:ea typeface="MS PGothic" pitchFamily="34" charset="-128"/>
                <a:cs typeface="Arial"/>
              </a:defRPr>
            </a:lvl1pPr>
          </a:lstStyle>
          <a:p>
            <a:pPr>
              <a:defRPr/>
            </a:pPr>
            <a:endParaRPr lang="en-US" dirty="0"/>
          </a:p>
        </p:txBody>
      </p:sp>
      <p:grpSp>
        <p:nvGrpSpPr>
          <p:cNvPr id="10247" name="Group 1"/>
          <p:cNvGrpSpPr>
            <a:grpSpLocks/>
          </p:cNvGrpSpPr>
          <p:nvPr/>
        </p:nvGrpSpPr>
        <p:grpSpPr bwMode="auto">
          <a:xfrm>
            <a:off x="333471" y="6331099"/>
            <a:ext cx="1360487" cy="287339"/>
            <a:chOff x="1464089" y="6334357"/>
            <a:chExt cx="1392016" cy="266856"/>
          </a:xfrm>
        </p:grpSpPr>
        <p:sp>
          <p:nvSpPr>
            <p:cNvPr id="14344" name="Rectangle 23"/>
            <p:cNvSpPr>
              <a:spLocks/>
            </p:cNvSpPr>
            <p:nvPr/>
          </p:nvSpPr>
          <p:spPr bwMode="black">
            <a:xfrm>
              <a:off x="1470586"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a:solidFill>
                  <a:srgbClr val="000000"/>
                </a:solidFill>
              </a:endParaRPr>
            </a:p>
          </p:txBody>
        </p:sp>
        <p:sp>
          <p:nvSpPr>
            <p:cNvPr id="10249" name="AutoShape 24"/>
            <p:cNvSpPr>
              <a:spLocks/>
            </p:cNvSpPr>
            <p:nvPr/>
          </p:nvSpPr>
          <p:spPr bwMode="black">
            <a:xfrm>
              <a:off x="1542156" y="6482291"/>
              <a:ext cx="129232"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0" name="AutoShape 25"/>
            <p:cNvSpPr>
              <a:spLocks/>
            </p:cNvSpPr>
            <p:nvPr/>
          </p:nvSpPr>
          <p:spPr bwMode="black">
            <a:xfrm>
              <a:off x="1687740" y="6415157"/>
              <a:ext cx="89144" cy="18245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1" name="AutoShape 26"/>
            <p:cNvSpPr>
              <a:spLocks/>
            </p:cNvSpPr>
            <p:nvPr/>
          </p:nvSpPr>
          <p:spPr bwMode="black">
            <a:xfrm>
              <a:off x="1780576" y="6482291"/>
              <a:ext cx="147694"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2" name="AutoShape 27"/>
            <p:cNvSpPr>
              <a:spLocks/>
            </p:cNvSpPr>
            <p:nvPr/>
          </p:nvSpPr>
          <p:spPr bwMode="black">
            <a:xfrm>
              <a:off x="1947259" y="6484209"/>
              <a:ext cx="92045" cy="112928"/>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3" name="AutoShape 28"/>
            <p:cNvSpPr>
              <a:spLocks/>
            </p:cNvSpPr>
            <p:nvPr/>
          </p:nvSpPr>
          <p:spPr bwMode="black">
            <a:xfrm>
              <a:off x="2054865" y="6482291"/>
              <a:ext cx="207827"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4" name="AutoShape 29"/>
            <p:cNvSpPr>
              <a:spLocks/>
            </p:cNvSpPr>
            <p:nvPr/>
          </p:nvSpPr>
          <p:spPr bwMode="black">
            <a:xfrm>
              <a:off x="2280626"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5" name="AutoShape 30"/>
            <p:cNvSpPr>
              <a:spLocks/>
            </p:cNvSpPr>
            <p:nvPr/>
          </p:nvSpPr>
          <p:spPr bwMode="black">
            <a:xfrm>
              <a:off x="2440979" y="6451601"/>
              <a:ext cx="82023" cy="144817"/>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4352" name="Rectangle 31"/>
            <p:cNvSpPr>
              <a:spLocks/>
            </p:cNvSpPr>
            <p:nvPr/>
          </p:nvSpPr>
          <p:spPr bwMode="black">
            <a:xfrm>
              <a:off x="2536120"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800" dirty="0">
                <a:solidFill>
                  <a:srgbClr val="000000"/>
                </a:solidFill>
              </a:endParaRPr>
            </a:p>
          </p:txBody>
        </p:sp>
        <p:sp>
          <p:nvSpPr>
            <p:cNvPr id="10257" name="AutoShape 32"/>
            <p:cNvSpPr>
              <a:spLocks/>
            </p:cNvSpPr>
            <p:nvPr/>
          </p:nvSpPr>
          <p:spPr bwMode="black">
            <a:xfrm>
              <a:off x="2599223" y="6482291"/>
              <a:ext cx="97320"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8" name="AutoShape 33"/>
            <p:cNvSpPr>
              <a:spLocks/>
            </p:cNvSpPr>
            <p:nvPr/>
          </p:nvSpPr>
          <p:spPr bwMode="black">
            <a:xfrm>
              <a:off x="2713158"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9" name="AutoShape 34"/>
            <p:cNvSpPr>
              <a:spLocks/>
            </p:cNvSpPr>
            <p:nvPr/>
          </p:nvSpPr>
          <p:spPr bwMode="black">
            <a:xfrm>
              <a:off x="146408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0" name="AutoShape 35"/>
            <p:cNvSpPr>
              <a:spLocks/>
            </p:cNvSpPr>
            <p:nvPr/>
          </p:nvSpPr>
          <p:spPr bwMode="black">
            <a:xfrm>
              <a:off x="1582244"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1" name="AutoShape 36"/>
            <p:cNvSpPr>
              <a:spLocks/>
            </p:cNvSpPr>
            <p:nvPr/>
          </p:nvSpPr>
          <p:spPr bwMode="black">
            <a:xfrm>
              <a:off x="170039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2" name="AutoShape 37"/>
            <p:cNvSpPr>
              <a:spLocks/>
            </p:cNvSpPr>
            <p:nvPr/>
          </p:nvSpPr>
          <p:spPr bwMode="black">
            <a:xfrm>
              <a:off x="181855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3" name="AutoShape 38"/>
            <p:cNvSpPr>
              <a:spLocks/>
            </p:cNvSpPr>
            <p:nvPr/>
          </p:nvSpPr>
          <p:spPr bwMode="black">
            <a:xfrm>
              <a:off x="193671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4" name="AutoShape 39"/>
            <p:cNvSpPr>
              <a:spLocks/>
            </p:cNvSpPr>
            <p:nvPr/>
          </p:nvSpPr>
          <p:spPr bwMode="black">
            <a:xfrm>
              <a:off x="205486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5" name="AutoShape 40"/>
            <p:cNvSpPr>
              <a:spLocks/>
            </p:cNvSpPr>
            <p:nvPr/>
          </p:nvSpPr>
          <p:spPr bwMode="black">
            <a:xfrm>
              <a:off x="217513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6" name="AutoShape 41"/>
            <p:cNvSpPr>
              <a:spLocks/>
            </p:cNvSpPr>
            <p:nvPr/>
          </p:nvSpPr>
          <p:spPr bwMode="black">
            <a:xfrm>
              <a:off x="241144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7" name="AutoShape 42"/>
            <p:cNvSpPr>
              <a:spLocks/>
            </p:cNvSpPr>
            <p:nvPr/>
          </p:nvSpPr>
          <p:spPr bwMode="black">
            <a:xfrm>
              <a:off x="229328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8" name="AutoShape 43"/>
            <p:cNvSpPr>
              <a:spLocks/>
            </p:cNvSpPr>
            <p:nvPr/>
          </p:nvSpPr>
          <p:spPr bwMode="black">
            <a:xfrm>
              <a:off x="2529596"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bg2"/>
          </a:solidFill>
          <a:latin typeface="Arial"/>
          <a:ea typeface="ヒラギノ角ゴ Pro W3" charset="0"/>
          <a:cs typeface="Arial"/>
        </a:defRPr>
      </a:lvl1pPr>
      <a:lvl2pPr marL="639763" indent="-319088" algn="l" rtl="0" eaLnBrk="0" fontAlgn="base" hangingPunct="0">
        <a:spcBef>
          <a:spcPct val="0"/>
        </a:spcBef>
        <a:spcAft>
          <a:spcPts val="800"/>
        </a:spcAft>
        <a:buClr>
          <a:srgbClr val="254EA2"/>
        </a:buClr>
        <a:buSzPct val="120000"/>
        <a:buFont typeface="Arial" pitchFamily="34" charset="0"/>
        <a:buChar char="•"/>
        <a:defRPr sz="2200" kern="1200">
          <a:solidFill>
            <a:schemeClr val="bg2"/>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bg2"/>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339552925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440" tIns="45720" rIns="91440" bIns="45720"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870"/>
            <a:ext cx="3124200" cy="36512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102661"/>
            <a:ext cx="2012950"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377325"/>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939598"/>
                </a:solidFill>
                <a:latin typeface="Arial" pitchFamily="34" charset="0"/>
                <a:ea typeface="+mn-ea"/>
                <a:cs typeface="+mn-cs"/>
              </a:defRPr>
            </a:lvl1pPr>
          </a:lstStyle>
          <a:p>
            <a:pPr>
              <a:defRPr/>
            </a:pPr>
            <a:endParaRPr lang="en-US" dirty="0"/>
          </a:p>
        </p:txBody>
      </p:sp>
      <p:sp>
        <p:nvSpPr>
          <p:cNvPr id="30724"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249" y="6375739"/>
            <a:ext cx="320675" cy="290513"/>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C05AA635-84AC-4523-9A1B-1FB4D685DF7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373959"/>
            <a:ext cx="639762" cy="284163"/>
          </a:xfrm>
          <a:prstGeom prst="rect">
            <a:avLst/>
          </a:prstGeom>
        </p:spPr>
        <p:txBody>
          <a:bodyPr vert="horz" lIns="0" tIns="45720" rIns="0" bIns="45720" rtlCol="0" anchor="b"/>
          <a:lstStyle>
            <a:lvl1pPr algn="r">
              <a:defRPr sz="800">
                <a:solidFill>
                  <a:srgbClr val="939598"/>
                </a:solidFill>
                <a:latin typeface="Arial"/>
                <a:ea typeface="+mn-ea"/>
                <a:cs typeface="Arial"/>
              </a:defRPr>
            </a:lvl1pPr>
          </a:lstStyle>
          <a:p>
            <a:pPr>
              <a:defRPr/>
            </a:pPr>
            <a:endParaRPr lang="en-US" dirty="0"/>
          </a:p>
        </p:txBody>
      </p:sp>
      <p:sp>
        <p:nvSpPr>
          <p:cNvPr id="22535"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400" dirty="0" smtClean="0">
              <a:solidFill>
                <a:srgbClr val="000000"/>
              </a:solidFill>
              <a:latin typeface="Verdana" charset="0"/>
              <a:cs typeface="Arial" charset="0"/>
            </a:endParaRPr>
          </a:p>
        </p:txBody>
      </p:sp>
      <p:grpSp>
        <p:nvGrpSpPr>
          <p:cNvPr id="30728" name="Group 2"/>
          <p:cNvGrpSpPr>
            <a:grpSpLocks/>
          </p:cNvGrpSpPr>
          <p:nvPr/>
        </p:nvGrpSpPr>
        <p:grpSpPr bwMode="auto">
          <a:xfrm>
            <a:off x="333471" y="6331099"/>
            <a:ext cx="1360487" cy="287339"/>
            <a:chOff x="331633" y="6327776"/>
            <a:chExt cx="1359950" cy="286780"/>
          </a:xfrm>
        </p:grpSpPr>
        <p:sp>
          <p:nvSpPr>
            <p:cNvPr id="291849" name="Rectangle 23"/>
            <p:cNvSpPr>
              <a:spLocks/>
            </p:cNvSpPr>
            <p:nvPr/>
          </p:nvSpPr>
          <p:spPr bwMode="black">
            <a:xfrm>
              <a:off x="337980"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a:solidFill>
                  <a:srgbClr val="000000"/>
                </a:solidFill>
                <a:latin typeface="Verdana" pitchFamily="34" charset="0"/>
                <a:cs typeface="Arial" pitchFamily="34" charset="0"/>
              </a:endParaRPr>
            </a:p>
          </p:txBody>
        </p:sp>
        <p:sp>
          <p:nvSpPr>
            <p:cNvPr id="30730" name="AutoShape 24"/>
            <p:cNvSpPr>
              <a:spLocks/>
            </p:cNvSpPr>
            <p:nvPr/>
          </p:nvSpPr>
          <p:spPr bwMode="black">
            <a:xfrm>
              <a:off x="407902" y="6486755"/>
              <a:ext cx="126255"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1" name="AutoShape 25"/>
            <p:cNvSpPr>
              <a:spLocks/>
            </p:cNvSpPr>
            <p:nvPr/>
          </p:nvSpPr>
          <p:spPr bwMode="black">
            <a:xfrm>
              <a:off x="550132" y="6414609"/>
              <a:ext cx="87091" cy="196082"/>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2" name="AutoShape 26"/>
            <p:cNvSpPr>
              <a:spLocks/>
            </p:cNvSpPr>
            <p:nvPr/>
          </p:nvSpPr>
          <p:spPr bwMode="black">
            <a:xfrm>
              <a:off x="640830" y="6486755"/>
              <a:ext cx="144292"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3" name="AutoShape 27"/>
            <p:cNvSpPr>
              <a:spLocks/>
            </p:cNvSpPr>
            <p:nvPr/>
          </p:nvSpPr>
          <p:spPr bwMode="black">
            <a:xfrm>
              <a:off x="803673" y="6488816"/>
              <a:ext cx="89925" cy="12135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4" name="AutoShape 28"/>
            <p:cNvSpPr>
              <a:spLocks/>
            </p:cNvSpPr>
            <p:nvPr/>
          </p:nvSpPr>
          <p:spPr bwMode="black">
            <a:xfrm>
              <a:off x="908800" y="6486755"/>
              <a:ext cx="203040"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5" name="AutoShape 29"/>
            <p:cNvSpPr>
              <a:spLocks/>
            </p:cNvSpPr>
            <p:nvPr/>
          </p:nvSpPr>
          <p:spPr bwMode="black">
            <a:xfrm>
              <a:off x="1129361"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6" name="AutoShape 30"/>
            <p:cNvSpPr>
              <a:spLocks/>
            </p:cNvSpPr>
            <p:nvPr/>
          </p:nvSpPr>
          <p:spPr bwMode="black">
            <a:xfrm>
              <a:off x="1286020" y="6453774"/>
              <a:ext cx="80134" cy="15562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291857" name="Rectangle 31"/>
            <p:cNvSpPr>
              <a:spLocks/>
            </p:cNvSpPr>
            <p:nvPr/>
          </p:nvSpPr>
          <p:spPr bwMode="black">
            <a:xfrm>
              <a:off x="1378969"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a:solidFill>
                  <a:srgbClr val="000000"/>
                </a:solidFill>
                <a:latin typeface="Verdana" pitchFamily="34" charset="0"/>
                <a:cs typeface="Arial" pitchFamily="34" charset="0"/>
              </a:endParaRPr>
            </a:p>
          </p:txBody>
        </p:sp>
        <p:sp>
          <p:nvSpPr>
            <p:cNvPr id="30738" name="AutoShape 32"/>
            <p:cNvSpPr>
              <a:spLocks/>
            </p:cNvSpPr>
            <p:nvPr/>
          </p:nvSpPr>
          <p:spPr bwMode="black">
            <a:xfrm>
              <a:off x="1440618" y="6486755"/>
              <a:ext cx="95078"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9" name="AutoShape 33"/>
            <p:cNvSpPr>
              <a:spLocks/>
            </p:cNvSpPr>
            <p:nvPr/>
          </p:nvSpPr>
          <p:spPr bwMode="black">
            <a:xfrm>
              <a:off x="1551929"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0" name="AutoShape 34"/>
            <p:cNvSpPr>
              <a:spLocks/>
            </p:cNvSpPr>
            <p:nvPr/>
          </p:nvSpPr>
          <p:spPr bwMode="black">
            <a:xfrm>
              <a:off x="331633"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1" name="AutoShape 35"/>
            <p:cNvSpPr>
              <a:spLocks/>
            </p:cNvSpPr>
            <p:nvPr/>
          </p:nvSpPr>
          <p:spPr bwMode="black">
            <a:xfrm>
              <a:off x="447066"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2" name="AutoShape 36"/>
            <p:cNvSpPr>
              <a:spLocks/>
            </p:cNvSpPr>
            <p:nvPr/>
          </p:nvSpPr>
          <p:spPr bwMode="black">
            <a:xfrm>
              <a:off x="562499"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4" name="AutoShape 37"/>
            <p:cNvSpPr>
              <a:spLocks/>
            </p:cNvSpPr>
            <p:nvPr/>
          </p:nvSpPr>
          <p:spPr bwMode="black">
            <a:xfrm>
              <a:off x="677571" y="6327776"/>
              <a:ext cx="57127" cy="57039"/>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4" name="AutoShape 38"/>
            <p:cNvSpPr>
              <a:spLocks/>
            </p:cNvSpPr>
            <p:nvPr/>
          </p:nvSpPr>
          <p:spPr bwMode="black">
            <a:xfrm>
              <a:off x="793367"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5" name="AutoShape 39"/>
            <p:cNvSpPr>
              <a:spLocks/>
            </p:cNvSpPr>
            <p:nvPr/>
          </p:nvSpPr>
          <p:spPr bwMode="black">
            <a:xfrm>
              <a:off x="908800"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6" name="AutoShape 40"/>
            <p:cNvSpPr>
              <a:spLocks/>
            </p:cNvSpPr>
            <p:nvPr/>
          </p:nvSpPr>
          <p:spPr bwMode="black">
            <a:xfrm>
              <a:off x="10262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7" name="AutoShape 41"/>
            <p:cNvSpPr>
              <a:spLocks/>
            </p:cNvSpPr>
            <p:nvPr/>
          </p:nvSpPr>
          <p:spPr bwMode="black">
            <a:xfrm>
              <a:off x="1257161"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9" name="AutoShape 42"/>
            <p:cNvSpPr>
              <a:spLocks/>
            </p:cNvSpPr>
            <p:nvPr/>
          </p:nvSpPr>
          <p:spPr bwMode="black">
            <a:xfrm>
              <a:off x="1140938" y="6327776"/>
              <a:ext cx="57127" cy="57039"/>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9" name="AutoShape 43"/>
            <p:cNvSpPr>
              <a:spLocks/>
            </p:cNvSpPr>
            <p:nvPr/>
          </p:nvSpPr>
          <p:spPr bwMode="black">
            <a:xfrm>
              <a:off x="13725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chemeClr val="accent1"/>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rgbClr val="FFD400"/>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8" y="6201735"/>
            <a:ext cx="680064" cy="360516"/>
          </a:xfrm>
          <a:prstGeom prst="rect">
            <a:avLst/>
          </a:prstGeom>
          <a:noFill/>
        </p:spPr>
        <p:txBody>
          <a:bodyPr wrap="none" lIns="0" tIns="0" rIns="0" bIns="0" rtlCol="0">
            <a:noAutofit/>
          </a:bodyPr>
          <a:lstStyle/>
          <a:p>
            <a:pPr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081"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226231284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mj-lt"/>
          <a:ea typeface="Eurostile" pitchFamily="34"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440" tIns="45720" rIns="91440" bIns="45720"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870"/>
            <a:ext cx="3124200" cy="36512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102661"/>
            <a:ext cx="2012950"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182880" bIns="45720"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2" y="6376547"/>
            <a:ext cx="3486675"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fontAlgn="auto">
              <a:spcBef>
                <a:spcPts val="0"/>
              </a:spcBef>
              <a:spcAft>
                <a:spcPts val="0"/>
              </a:spcAft>
            </a:pPr>
            <a:endParaRPr lang="en-US" dirty="0"/>
          </a:p>
        </p:txBody>
      </p:sp>
      <p:sp>
        <p:nvSpPr>
          <p:cNvPr id="1028" name="Title Placeholder 1"/>
          <p:cNvSpPr>
            <a:spLocks noGrp="1"/>
          </p:cNvSpPr>
          <p:nvPr>
            <p:ph type="title"/>
          </p:nvPr>
        </p:nvSpPr>
        <p:spPr bwMode="auto">
          <a:xfrm>
            <a:off x="341874"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286" y="6375676"/>
            <a:ext cx="319953" cy="290231"/>
          </a:xfrm>
          <a:prstGeom prst="rect">
            <a:avLst/>
          </a:prstGeom>
        </p:spPr>
        <p:txBody>
          <a:bodyPr vert="horz" lIns="0" tIns="45720" rIns="0" bIns="45720" rtlCol="0" anchor="b"/>
          <a:lstStyle>
            <a:lvl1pPr algn="r">
              <a:defRPr sz="1000" b="0">
                <a:solidFill>
                  <a:srgbClr val="6D6F71"/>
                </a:solidFill>
                <a:latin typeface="Arial"/>
                <a:cs typeface="Arial"/>
              </a:defRPr>
            </a:lvl1pPr>
          </a:lstStyle>
          <a:p>
            <a:pPr fontAlgn="auto">
              <a:spcBef>
                <a:spcPts val="0"/>
              </a:spcBef>
              <a:spcAft>
                <a:spcPts val="0"/>
              </a:spcAft>
            </a:pPr>
            <a:fld id="{00F6B640-F552-439D-B345-274A4B3DE0A7}" type="slidenum">
              <a:rPr lang="en-US" smtClean="0">
                <a:ea typeface="ＭＳ Ｐゴシック" pitchFamily="34" charset="-128"/>
              </a:rPr>
              <a:pPr fontAlgn="auto">
                <a:spcBef>
                  <a:spcPts val="0"/>
                </a:spcBef>
                <a:spcAft>
                  <a:spcPts val="0"/>
                </a:spcAft>
              </a:pPr>
              <a:t>‹#›</a:t>
            </a:fld>
            <a:endParaRPr lang="en-US" dirty="0">
              <a:ea typeface="ＭＳ Ｐゴシック" pitchFamily="34" charset="-128"/>
            </a:endParaRPr>
          </a:p>
        </p:txBody>
      </p:sp>
      <p:sp>
        <p:nvSpPr>
          <p:cNvPr id="22" name="Date Placeholder 3"/>
          <p:cNvSpPr>
            <a:spLocks noGrp="1"/>
          </p:cNvSpPr>
          <p:nvPr>
            <p:ph type="dt" sz="half" idx="2"/>
          </p:nvPr>
        </p:nvSpPr>
        <p:spPr>
          <a:xfrm>
            <a:off x="1763468" y="6376994"/>
            <a:ext cx="639756" cy="284489"/>
          </a:xfrm>
          <a:prstGeom prst="rect">
            <a:avLst/>
          </a:prstGeom>
        </p:spPr>
        <p:txBody>
          <a:bodyPr vert="horz" lIns="0" tIns="45720" rIns="0" bIns="45720" rtlCol="0" anchor="b"/>
          <a:lstStyle>
            <a:lvl1pPr algn="r">
              <a:defRPr sz="800">
                <a:solidFill>
                  <a:srgbClr val="6D6F71"/>
                </a:solidFill>
                <a:latin typeface="Arial"/>
                <a:cs typeface="Arial"/>
              </a:defRPr>
            </a:lvl1pPr>
          </a:lstStyle>
          <a:p>
            <a:pPr fontAlgn="auto">
              <a:spcBef>
                <a:spcPts val="0"/>
              </a:spcBef>
              <a:spcAft>
                <a:spcPts val="0"/>
              </a:spcAft>
            </a:pPr>
            <a:fld id="{B834C01D-0586-423E-A5B4-8B22ADBAD1D6}" type="datetimeFigureOut">
              <a:rPr lang="en-US" smtClean="0">
                <a:ea typeface="ＭＳ Ｐゴシック" pitchFamily="34" charset="-128"/>
              </a:rPr>
              <a:pPr fontAlgn="auto">
                <a:spcBef>
                  <a:spcPts val="0"/>
                </a:spcBef>
                <a:spcAft>
                  <a:spcPts val="0"/>
                </a:spcAft>
              </a:pPr>
              <a:t>6/6/2018</a:t>
            </a:fld>
            <a:endParaRPr lang="en-US" dirty="0">
              <a:ea typeface="ＭＳ Ｐゴシック" pitchFamily="34" charset="-128"/>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200" dirty="0">
              <a:solidFill>
                <a:srgbClr val="000000"/>
              </a:solidFill>
              <a:latin typeface="Arial"/>
              <a:ea typeface="ＭＳ Ｐゴシック" pitchFamily="34" charset="-12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073" y="6323570"/>
            <a:ext cx="1392331" cy="298053"/>
          </a:xfrm>
          <a:prstGeom prst="rect">
            <a:avLst/>
          </a:prstGeom>
        </p:spPr>
      </p:pic>
    </p:spTree>
    <p:extLst>
      <p:ext uri="{BB962C8B-B14F-4D97-AF65-F5344CB8AC3E}">
        <p14:creationId xmlns:p14="http://schemas.microsoft.com/office/powerpoint/2010/main" val="23150669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20040" indent="-320040"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40080" indent="-320040" algn="l" rtl="0" eaLnBrk="1" fontAlgn="base" hangingPunct="1">
        <a:spcBef>
          <a:spcPct val="0"/>
        </a:spcBef>
        <a:spcAft>
          <a:spcPts val="800"/>
        </a:spcAft>
        <a:buClr>
          <a:schemeClr val="accent1"/>
        </a:buClr>
        <a:buSzPct val="120000"/>
        <a:buFont typeface="Arial"/>
        <a:buChar char="•"/>
        <a:defRPr sz="2200" kern="1200">
          <a:solidFill>
            <a:schemeClr val="tx1"/>
          </a:solidFill>
          <a:latin typeface="Arial"/>
          <a:ea typeface="ヒラギノ角ゴ Pro W3" charset="0"/>
          <a:cs typeface="Arial"/>
        </a:defRPr>
      </a:lvl2pPr>
      <a:lvl3pPr marL="960120" indent="-320040"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600200" indent="-228600"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7400" indent="-228600" algn="l" rtl="0" eaLnBrk="1" fontAlgn="base" hangingPunct="1">
        <a:spcBef>
          <a:spcPct val="20000"/>
        </a:spcBef>
        <a:spcAft>
          <a:spcPct val="0"/>
        </a:spcAft>
        <a:buClr>
          <a:srgbClr val="669900"/>
        </a:buClr>
        <a:buFont typeface="Arial"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523"/>
            <a:ext cx="5486400" cy="549275"/>
          </a:xfrm>
          <a:prstGeom prst="rect">
            <a:avLst/>
          </a:prstGeom>
        </p:spPr>
        <p:txBody>
          <a:bodyPr vert="horz" lIns="91440" tIns="45720" rIns="91440" bIns="45720" rtlCol="0" anchor="ctr"/>
          <a:lstStyle>
            <a:lvl1pPr algn="l">
              <a:defRPr sz="1800" b="1">
                <a:solidFill>
                  <a:schemeClr val="accent5"/>
                </a:solidFill>
              </a:defRPr>
            </a:lvl1pPr>
          </a:lstStyle>
          <a:p>
            <a:pPr fontAlgn="auto">
              <a:spcBef>
                <a:spcPts val="0"/>
              </a:spcBef>
              <a:spcAft>
                <a:spcPts val="0"/>
              </a:spcAft>
            </a:pPr>
            <a:r>
              <a:rPr lang="en-US" dirty="0"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6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21" y="6178860"/>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31" y="471796"/>
            <a:ext cx="1442802" cy="581287"/>
          </a:xfrm>
          <a:prstGeom prst="rect">
            <a:avLst/>
          </a:prstGeom>
        </p:spPr>
      </p:pic>
      <p:sp>
        <p:nvSpPr>
          <p:cNvPr id="8" name="Rectangle 7"/>
          <p:cNvSpPr/>
          <p:nvPr/>
        </p:nvSpPr>
        <p:spPr>
          <a:xfrm>
            <a:off x="329089" y="471796"/>
            <a:ext cx="6957242"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0000"/>
              </a:solidFill>
            </a:endParaRPr>
          </a:p>
        </p:txBody>
      </p:sp>
    </p:spTree>
    <p:extLst>
      <p:ext uri="{BB962C8B-B14F-4D97-AF65-F5344CB8AC3E}">
        <p14:creationId xmlns:p14="http://schemas.microsoft.com/office/powerpoint/2010/main" val="375639228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4947"/>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3147"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8" name="TextBox 7"/>
          <p:cNvSpPr txBox="1"/>
          <p:nvPr/>
        </p:nvSpPr>
        <p:spPr>
          <a:xfrm>
            <a:off x="2167533" y="6249628"/>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prstClr val="white"/>
                </a:solidFill>
                <a:latin typeface="Arial"/>
              </a:rPr>
              <a:pPr defTabSz="457200"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a:lstStyle>
            <a:lvl1pPr algn="r">
              <a:defRPr sz="1200">
                <a:solidFill>
                  <a:srgbClr val="FFFFFF"/>
                </a:solidFill>
              </a:defRPr>
            </a:lvl1pPr>
          </a:lstStyle>
          <a:p>
            <a:pPr defTabSz="457200" fontAlgn="auto">
              <a:spcBef>
                <a:spcPts val="0"/>
              </a:spcBef>
              <a:spcAft>
                <a:spcPts val="0"/>
              </a:spcAft>
            </a:pPr>
            <a:r>
              <a:rPr lang="en-US" dirty="0"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6" y="6249628"/>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342900" indent="-342900" algn="l" defTabSz="914400"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2336" indent="-164592" algn="l" defTabSz="914400"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936" indent="-164592"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95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6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37"/>
            <a:ext cx="900704" cy="421343"/>
          </a:xfrm>
          <a:prstGeom prst="rect">
            <a:avLst/>
          </a:prstGeom>
        </p:spPr>
      </p:pic>
      <p:grpSp>
        <p:nvGrpSpPr>
          <p:cNvPr id="13" name="Group 12"/>
          <p:cNvGrpSpPr/>
          <p:nvPr/>
        </p:nvGrpSpPr>
        <p:grpSpPr>
          <a:xfrm>
            <a:off x="316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37"/>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91"/>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6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35"/>
            <a:ext cx="900704" cy="421343"/>
          </a:xfrm>
          <a:prstGeom prst="rect">
            <a:avLst/>
          </a:prstGeom>
        </p:spPr>
      </p:pic>
      <p:grpSp>
        <p:nvGrpSpPr>
          <p:cNvPr id="13" name="Group 12"/>
          <p:cNvGrpSpPr/>
          <p:nvPr/>
        </p:nvGrpSpPr>
        <p:grpSpPr>
          <a:xfrm>
            <a:off x="3157"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35"/>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88"/>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4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31"/>
            <a:ext cx="900704" cy="421343"/>
          </a:xfrm>
          <a:prstGeom prst="rect">
            <a:avLst/>
          </a:prstGeom>
        </p:spPr>
      </p:pic>
      <p:grpSp>
        <p:nvGrpSpPr>
          <p:cNvPr id="13" name="Group 12"/>
          <p:cNvGrpSpPr/>
          <p:nvPr/>
        </p:nvGrpSpPr>
        <p:grpSpPr>
          <a:xfrm>
            <a:off x="3152"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31"/>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84"/>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4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28"/>
            <a:ext cx="900704" cy="421343"/>
          </a:xfrm>
          <a:prstGeom prst="rect">
            <a:avLst/>
          </a:prstGeom>
        </p:spPr>
      </p:pic>
      <p:grpSp>
        <p:nvGrpSpPr>
          <p:cNvPr id="13" name="Group 12"/>
          <p:cNvGrpSpPr/>
          <p:nvPr/>
        </p:nvGrpSpPr>
        <p:grpSpPr>
          <a:xfrm>
            <a:off x="3147"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28"/>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81"/>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4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24"/>
            <a:ext cx="900704" cy="421343"/>
          </a:xfrm>
          <a:prstGeom prst="rect">
            <a:avLst/>
          </a:prstGeom>
        </p:spPr>
      </p:pic>
      <p:grpSp>
        <p:nvGrpSpPr>
          <p:cNvPr id="13" name="Group 12"/>
          <p:cNvGrpSpPr/>
          <p:nvPr/>
        </p:nvGrpSpPr>
        <p:grpSpPr>
          <a:xfrm>
            <a:off x="3142"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24"/>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77"/>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4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19"/>
            <a:ext cx="900704" cy="421343"/>
          </a:xfrm>
          <a:prstGeom prst="rect">
            <a:avLst/>
          </a:prstGeom>
        </p:spPr>
      </p:pic>
      <p:grpSp>
        <p:nvGrpSpPr>
          <p:cNvPr id="13" name="Group 12"/>
          <p:cNvGrpSpPr/>
          <p:nvPr/>
        </p:nvGrpSpPr>
        <p:grpSpPr>
          <a:xfrm>
            <a:off x="3134"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19"/>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72"/>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13" y="6404313"/>
            <a:ext cx="3486150" cy="285751"/>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3"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249" y="6396039"/>
            <a:ext cx="320675" cy="290512"/>
          </a:xfrm>
          <a:prstGeom prst="rect">
            <a:avLst/>
          </a:prstGeom>
        </p:spPr>
        <p:txBody>
          <a:bodyPr vert="horz" wrap="square" lIns="0" tIns="45720" rIns="0" bIns="45720" numCol="1" anchor="b" anchorCtr="0" compatLnSpc="1">
            <a:prstTxWarp prst="textNoShape">
              <a:avLst/>
            </a:prstTxWarp>
          </a:bodyPr>
          <a:lstStyle>
            <a:lvl1pPr algn="r">
              <a:defRPr sz="10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13" y="6400947"/>
            <a:ext cx="639762" cy="284163"/>
          </a:xfrm>
          <a:prstGeom prst="rect">
            <a:avLst/>
          </a:prstGeom>
        </p:spPr>
        <p:txBody>
          <a:bodyPr vert="horz" lIns="0" tIns="45720" rIns="0" bIns="45720"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solidFill>
                <a:srgbClr val="000000"/>
              </a:solidFill>
            </a:endParaRPr>
          </a:p>
        </p:txBody>
      </p:sp>
      <p:grpSp>
        <p:nvGrpSpPr>
          <p:cNvPr id="9224" name="Group 60"/>
          <p:cNvGrpSpPr>
            <a:grpSpLocks noChangeAspect="1"/>
          </p:cNvGrpSpPr>
          <p:nvPr userDrawn="1"/>
        </p:nvGrpSpPr>
        <p:grpSpPr bwMode="auto">
          <a:xfrm>
            <a:off x="317531" y="633427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5846205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200">
          <a:solidFill>
            <a:srgbClr val="3D3D3D"/>
          </a:solidFill>
          <a:latin typeface="Arial" charset="0"/>
          <a:ea typeface="ヒラギノ角ゴ Pro W3" charset="0"/>
        </a:defRPr>
      </a:lvl6pPr>
      <a:lvl7pPr marL="914400" algn="l" rtl="0" eaLnBrk="1" fontAlgn="base" hangingPunct="1">
        <a:spcBef>
          <a:spcPct val="0"/>
        </a:spcBef>
        <a:spcAft>
          <a:spcPct val="0"/>
        </a:spcAft>
        <a:defRPr sz="3200">
          <a:solidFill>
            <a:srgbClr val="3D3D3D"/>
          </a:solidFill>
          <a:latin typeface="Arial" charset="0"/>
          <a:ea typeface="ヒラギノ角ゴ Pro W3" charset="0"/>
        </a:defRPr>
      </a:lvl7pPr>
      <a:lvl8pPr marL="1371600" algn="l" rtl="0" eaLnBrk="1" fontAlgn="base" hangingPunct="1">
        <a:spcBef>
          <a:spcPct val="0"/>
        </a:spcBef>
        <a:spcAft>
          <a:spcPct val="0"/>
        </a:spcAft>
        <a:defRPr sz="3200">
          <a:solidFill>
            <a:srgbClr val="3D3D3D"/>
          </a:solidFill>
          <a:latin typeface="Arial" charset="0"/>
          <a:ea typeface="ヒラギノ角ゴ Pro W3" charset="0"/>
        </a:defRPr>
      </a:lvl8pPr>
      <a:lvl9pPr marL="1828800"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088" indent="-319088"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763" indent="-319088" algn="l" rtl="0" eaLnBrk="0" fontAlgn="base" hangingPunct="0">
        <a:spcBef>
          <a:spcPct val="0"/>
        </a:spcBef>
        <a:spcAft>
          <a:spcPts val="800"/>
        </a:spcAft>
        <a:buClr>
          <a:srgbClr val="FFD400"/>
        </a:buClr>
        <a:buSzPct val="120000"/>
        <a:buFont typeface="Arial" pitchFamily="34" charset="0"/>
        <a:buChar char="•"/>
        <a:defRPr sz="2200" kern="1200">
          <a:solidFill>
            <a:schemeClr val="tx1"/>
          </a:solidFill>
          <a:latin typeface="Arial"/>
          <a:ea typeface="ヒラギノ角ゴ Pro W3" charset="0"/>
          <a:cs typeface="Arial"/>
        </a:defRPr>
      </a:lvl2pPr>
      <a:lvl3pPr marL="958850" indent="-319088"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600200" indent="-228600"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7400" indent="-228600" algn="l" rtl="0" eaLnBrk="0" fontAlgn="base" hangingPunct="0">
        <a:spcBef>
          <a:spcPct val="20000"/>
        </a:spcBef>
        <a:spcAft>
          <a:spcPct val="0"/>
        </a:spcAft>
        <a:buClr>
          <a:srgbClr val="669900"/>
        </a:buClr>
        <a:buFont typeface="Arial" pitchFamily="34" charset="0"/>
        <a:buChar char="•"/>
        <a:defRPr sz="1400" kern="1200">
          <a:solidFill>
            <a:srgbClr val="3D3D3D"/>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47"/>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12"/>
            <a:ext cx="900704" cy="421343"/>
          </a:xfrm>
          <a:prstGeom prst="rect">
            <a:avLst/>
          </a:prstGeom>
        </p:spPr>
      </p:pic>
      <p:grpSp>
        <p:nvGrpSpPr>
          <p:cNvPr id="13" name="Group 12"/>
          <p:cNvGrpSpPr/>
          <p:nvPr/>
        </p:nvGrpSpPr>
        <p:grpSpPr>
          <a:xfrm>
            <a:off x="3124"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1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65"/>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23"/>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604"/>
            <a:ext cx="900704" cy="421343"/>
          </a:xfrm>
          <a:prstGeom prst="rect">
            <a:avLst/>
          </a:prstGeom>
        </p:spPr>
      </p:pic>
      <p:grpSp>
        <p:nvGrpSpPr>
          <p:cNvPr id="13" name="Group 12"/>
          <p:cNvGrpSpPr/>
          <p:nvPr/>
        </p:nvGrpSpPr>
        <p:grpSpPr>
          <a:xfrm>
            <a:off x="3111"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604"/>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1" y="6647857"/>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23"/>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595"/>
            <a:ext cx="900704" cy="421343"/>
          </a:xfrm>
          <a:prstGeom prst="rect">
            <a:avLst/>
          </a:prstGeom>
        </p:spPr>
      </p:pic>
      <p:grpSp>
        <p:nvGrpSpPr>
          <p:cNvPr id="13" name="Group 12"/>
          <p:cNvGrpSpPr/>
          <p:nvPr/>
        </p:nvGrpSpPr>
        <p:grpSpPr>
          <a:xfrm>
            <a:off x="3098"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95"/>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848"/>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03"/>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584"/>
            <a:ext cx="900704" cy="421343"/>
          </a:xfrm>
          <a:prstGeom prst="rect">
            <a:avLst/>
          </a:prstGeom>
        </p:spPr>
      </p:pic>
      <p:grpSp>
        <p:nvGrpSpPr>
          <p:cNvPr id="13" name="Group 12"/>
          <p:cNvGrpSpPr/>
          <p:nvPr/>
        </p:nvGrpSpPr>
        <p:grpSpPr>
          <a:xfrm>
            <a:off x="308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84"/>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837"/>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903"/>
            <a:ext cx="822960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6" y="6249572"/>
            <a:ext cx="900704" cy="421343"/>
          </a:xfrm>
          <a:prstGeom prst="rect">
            <a:avLst/>
          </a:prstGeom>
        </p:spPr>
      </p:pic>
      <p:grpSp>
        <p:nvGrpSpPr>
          <p:cNvPr id="13" name="Group 12"/>
          <p:cNvGrpSpPr/>
          <p:nvPr/>
        </p:nvGrpSpPr>
        <p:grpSpPr>
          <a:xfrm>
            <a:off x="306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72"/>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srgbClr val="565454"/>
                </a:solidFill>
                <a:latin typeface="Arial"/>
              </a:rPr>
              <a:pPr defTabSz="457200"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8" y="6647825"/>
            <a:ext cx="1902765" cy="92333"/>
          </a:xfrm>
          <a:prstGeom prst="rect">
            <a:avLst/>
          </a:prstGeom>
          <a:noFill/>
        </p:spPr>
        <p:txBody>
          <a:bodyPr wrap="none" lIns="0" tIns="0" rIns="0" bIns="0" rtlCol="0">
            <a:spAutoFit/>
          </a:bodyPr>
          <a:lstStyle/>
          <a:p>
            <a:pPr fontAlgn="auto">
              <a:spcBef>
                <a:spcPts val="0"/>
              </a:spcBef>
              <a:spcAft>
                <a:spcPts val="0"/>
              </a:spcAft>
              <a:defRPr/>
            </a:pPr>
            <a:r>
              <a:rPr lang="en-US" sz="6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173038" indent="-173038" algn="l" defTabSz="914400"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2336" indent="-164592" algn="l" defTabSz="914400"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936" indent="-164592" algn="l" defTabSz="914400"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9536" indent="-173736" algn="l" defTabSz="914400"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7280" indent="-173736" algn="l" defTabSz="914400"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4883"/>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3052"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A90024"/>
                </a:solidFill>
              </a:endParaRPr>
            </a:p>
          </p:txBody>
        </p:sp>
      </p:grpSp>
      <p:sp>
        <p:nvSpPr>
          <p:cNvPr id="8" name="TextBox 7"/>
          <p:cNvSpPr txBox="1"/>
          <p:nvPr/>
        </p:nvSpPr>
        <p:spPr>
          <a:xfrm>
            <a:off x="2167533" y="6249564"/>
            <a:ext cx="1003181" cy="276999"/>
          </a:xfrm>
          <a:prstGeom prst="rect">
            <a:avLst/>
          </a:prstGeom>
          <a:noFill/>
        </p:spPr>
        <p:txBody>
          <a:bodyPr wrap="square" rtlCol="0">
            <a:spAutoFit/>
          </a:bodyPr>
          <a:lstStyle/>
          <a:p>
            <a:pPr defTabSz="457200" fontAlgn="auto">
              <a:spcBef>
                <a:spcPts val="0"/>
              </a:spcBef>
              <a:spcAft>
                <a:spcPts val="0"/>
              </a:spcAft>
            </a:pPr>
            <a:fld id="{7C06D45C-66E0-9849-B6F9-C841633C7A61}" type="slidenum">
              <a:rPr lang="en-US" sz="1200" smtClean="0">
                <a:solidFill>
                  <a:prstClr val="white"/>
                </a:solidFill>
                <a:latin typeface="Arial"/>
              </a:rPr>
              <a:pPr defTabSz="457200"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a:lstStyle>
            <a:lvl1pPr algn="r">
              <a:defRPr sz="1200">
                <a:solidFill>
                  <a:srgbClr val="FFFFFF"/>
                </a:solidFill>
              </a:defRPr>
            </a:lvl1pPr>
          </a:lstStyle>
          <a:p>
            <a:pPr defTabSz="457200" fontAlgn="auto">
              <a:spcBef>
                <a:spcPts val="0"/>
              </a:spcBef>
              <a:spcAft>
                <a:spcPts val="0"/>
              </a:spcAft>
            </a:pPr>
            <a:r>
              <a:rPr lang="en-US" dirty="0"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6" y="6249564"/>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2800" kern="1200" cap="all" baseline="0">
          <a:solidFill>
            <a:srgbClr val="EB2030"/>
          </a:solidFill>
          <a:latin typeface="+mj-lt"/>
          <a:ea typeface="+mj-ea"/>
          <a:cs typeface="+mj-cs"/>
        </a:defRPr>
      </a:lvl1pPr>
    </p:titleStyle>
    <p:bodyStyle>
      <a:lvl1pPr marL="342900" indent="-342900" algn="l" defTabSz="914400"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7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2336" indent="-164592" algn="l" defTabSz="914400"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936" indent="-164592"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9536" indent="-173736" algn="l" defTabSz="914400"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55" y="213350"/>
            <a:ext cx="8722894" cy="10729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28" y="6338395"/>
            <a:ext cx="1237095" cy="365444"/>
          </a:xfrm>
          <a:prstGeom prst="rect">
            <a:avLst/>
          </a:prstGeom>
        </p:spPr>
      </p:pic>
      <p:sp>
        <p:nvSpPr>
          <p:cNvPr id="6" name="Slide Number Placeholder 5"/>
          <p:cNvSpPr>
            <a:spLocks noGrp="1"/>
          </p:cNvSpPr>
          <p:nvPr>
            <p:ph type="sldNum" sz="quarter" idx="4"/>
          </p:nvPr>
        </p:nvSpPr>
        <p:spPr>
          <a:xfrm>
            <a:off x="156411" y="6341878"/>
            <a:ext cx="511342" cy="365125"/>
          </a:xfrm>
          <a:prstGeom prst="rect">
            <a:avLst/>
          </a:prstGeom>
        </p:spPr>
        <p:txBody>
          <a:bodyPr vert="horz" lIns="91440" tIns="45720" rIns="91440" bIns="45720" rtlCol="0" anchor="ctr"/>
          <a:lstStyle>
            <a:lvl1pPr algn="l">
              <a:defRPr sz="1400" b="1">
                <a:solidFill>
                  <a:schemeClr val="bg1"/>
                </a:solidFill>
              </a:defRPr>
            </a:lvl1pPr>
          </a:lstStyle>
          <a:p>
            <a:pPr defTabSz="457200" fontAlgn="auto">
              <a:spcBef>
                <a:spcPts val="0"/>
              </a:spcBef>
              <a:spcAft>
                <a:spcPts val="0"/>
              </a:spcAft>
            </a:pPr>
            <a:fld id="{1D6847D1-4840-4ABD-A8C5-6834EFACE218}" type="slidenum">
              <a:rPr lang="en-US" smtClean="0">
                <a:solidFill>
                  <a:prstClr val="white"/>
                </a:solidFill>
                <a:latin typeface="Arial"/>
              </a:rPr>
              <a:pPr defTabSz="457200"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947" y="6388969"/>
            <a:ext cx="2231701" cy="276999"/>
          </a:xfrm>
          <a:prstGeom prst="rect">
            <a:avLst/>
          </a:prstGeom>
        </p:spPr>
        <p:txBody>
          <a:bodyPr vert="horz" lIns="91440" tIns="45720" rIns="91440" bIns="45720" rtlCol="0" anchor="ctr"/>
          <a:lstStyle/>
          <a:p>
            <a:pPr defTabSz="457200" fontAlgn="auto">
              <a:spcBef>
                <a:spcPts val="0"/>
              </a:spcBef>
              <a:spcAft>
                <a:spcPts val="0"/>
              </a:spcAft>
            </a:pPr>
            <a:r>
              <a:rPr lang="en-US" sz="10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925" indent="-288925" algn="l" defTabSz="914400"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42.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hyperlink" Target="https://commons.wikimedia.org/wiki/File:Dog_nose.jpg" TargetMode="External"/><Relationship Id="rId5" Type="http://schemas.openxmlformats.org/officeDocument/2006/relationships/image" Target="../media/image43.jpg"/><Relationship Id="rId4" Type="http://schemas.openxmlformats.org/officeDocument/2006/relationships/hyperlink" Target="https://myriamletarte.wordpress.com/manipulation-a-lecr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duskyillusions.com/niche-niche-question/man-with-question-04/" TargetMode="External"/><Relationship Id="rId2" Type="http://schemas.openxmlformats.org/officeDocument/2006/relationships/image" Target="../media/image44.png"/><Relationship Id="rId1" Type="http://schemas.openxmlformats.org/officeDocument/2006/relationships/slideLayout" Target="../slideLayouts/slideLayout59.xml"/><Relationship Id="rId4" Type="http://schemas.openxmlformats.org/officeDocument/2006/relationships/hyperlink" Target="mailto:Sherida.Davis-Bryan@vadoc.virginia.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hyperlink" Target="http://www.vita.virginia.gov/media/vitavirginiagov/it-governance/psgs/pdf/Information_Security_Standard_SEC501.pdf" TargetMode="External"/><Relationship Id="rId2" Type="http://schemas.openxmlformats.org/officeDocument/2006/relationships/hyperlink" Target="http://www.vita.virginia.gov/media/vitavirginiagov/it-governance/psgs/pdf/HostedEnvironmentInformationSecurityStandardSEC52501.pdf" TargetMode="Externa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hyperlink" Target="http://www.vita.virginia.gov/media/vitavirginiagov/it-governance/psgs/pdf/Information_Security_Standard_SEC501.pdf" TargetMode="External"/><Relationship Id="rId2" Type="http://schemas.openxmlformats.org/officeDocument/2006/relationships/hyperlink" Target="http://www.vita.virginia.gov/media/vitavirginiagov/it-governance/psgs/pdf/HostedEnvironmentInformationSecurityStandardSEC52501.pdf"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hyperlink" Target="https://www.vita.virginia.gov/media/vitavirginiagov/it-governance/psgs/pdf/HostedEnvironmentInformationSecurityStandardSEC52501.pdf" TargetMode="Externa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hyperlink" Target="https://www.vita.virginia.gov/media/vitavirginiagov/it-governance/psgs/pdf/HostedEnvironmentInformationSecurityStandardSEC52501.pdf" TargetMode="External"/><Relationship Id="rId2" Type="http://schemas.openxmlformats.org/officeDocument/2006/relationships/image" Target="../media/image55.emf"/><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ta.virginia.gov/media/vitavirginiagov/it-governance/psgs/pdf/HostedEnvironmentInformationSecurityStandardSEC52501.pdf" TargetMode="External"/><Relationship Id="rId2" Type="http://schemas.openxmlformats.org/officeDocument/2006/relationships/image" Target="../media/image57.pn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vita2.virginia.gov/registration/Session.cfm?MeetingID=10"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1.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creativecommons.org/licenses/by-nc-nd/3.0/" TargetMode="External"/><Relationship Id="rId4" Type="http://schemas.openxmlformats.org/officeDocument/2006/relationships/hyperlink" Target="http://www.haleyscomic.com/2013/04/g-is-for-getting-myself-to-write.html" TargetMode="External"/><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139" tIns="45072" rIns="90139" bIns="45072" anchor="ctr"/>
          <a:lstStyle/>
          <a:p>
            <a:endParaRPr lang="en-US" dirty="0"/>
          </a:p>
        </p:txBody>
      </p:sp>
      <p:sp>
        <p:nvSpPr>
          <p:cNvPr id="230403"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pic>
        <p:nvPicPr>
          <p:cNvPr id="230404" name="Picture 4" descr="bigStateBackground"/>
          <p:cNvPicPr>
            <a:picLocks noChangeAspect="1" noChangeArrowheads="1"/>
          </p:cNvPicPr>
          <p:nvPr/>
        </p:nvPicPr>
        <p:blipFill>
          <a:blip r:embed="rId3" cstate="print"/>
          <a:srcRect/>
          <a:stretch>
            <a:fillRect/>
          </a:stretch>
        </p:blipFill>
        <p:spPr bwMode="auto">
          <a:xfrm>
            <a:off x="0" y="1543052"/>
            <a:ext cx="9144000" cy="4876800"/>
          </a:xfrm>
          <a:prstGeom prst="rect">
            <a:avLst/>
          </a:prstGeom>
          <a:noFill/>
          <a:ln w="9525">
            <a:noFill/>
            <a:miter lim="800000"/>
            <a:headEnd/>
            <a:tailEnd/>
          </a:ln>
        </p:spPr>
      </p:pic>
      <p:sp>
        <p:nvSpPr>
          <p:cNvPr id="230405" name="Rectangle 5"/>
          <p:cNvSpPr>
            <a:spLocks noGrp="1" noChangeArrowheads="1"/>
          </p:cNvSpPr>
          <p:nvPr>
            <p:ph type="ctrTitle"/>
          </p:nvPr>
        </p:nvSpPr>
        <p:spPr>
          <a:xfrm>
            <a:off x="245661" y="1653863"/>
            <a:ext cx="8441140" cy="3415553"/>
          </a:xfrm>
        </p:spPr>
        <p:txBody>
          <a:bodyPr/>
          <a:lstStyle/>
          <a:p>
            <a:pPr algn="ctr" eaLnBrk="1" hangingPunct="1"/>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Welcome and Opening Remarks</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Michael Watson</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230406" name="Rectangle 6"/>
          <p:cNvSpPr>
            <a:spLocks noGrp="1" noChangeArrowheads="1"/>
          </p:cNvSpPr>
          <p:nvPr>
            <p:ph type="subTitle" idx="1"/>
          </p:nvPr>
        </p:nvSpPr>
        <p:spPr>
          <a:xfrm>
            <a:off x="-1" y="5544314"/>
            <a:ext cx="8848165" cy="698445"/>
          </a:xfrm>
        </p:spPr>
        <p:txBody>
          <a:bodyPr/>
          <a:lstStyle/>
          <a:p>
            <a:pPr>
              <a:lnSpc>
                <a:spcPct val="90000"/>
              </a:lnSpc>
              <a:buClr>
                <a:schemeClr val="bg1"/>
              </a:buClr>
            </a:pPr>
            <a:r>
              <a:rPr lang="en-US" dirty="0" smtClean="0">
                <a:solidFill>
                  <a:schemeClr val="bg1"/>
                </a:solidFill>
              </a:rPr>
              <a:t>June 6</a:t>
            </a:r>
            <a:r>
              <a:rPr lang="en-US" sz="2800" dirty="0" smtClean="0">
                <a:solidFill>
                  <a:schemeClr val="bg1"/>
                </a:solidFill>
              </a:rPr>
              <a:t>, 2018</a:t>
            </a:r>
          </a:p>
        </p:txBody>
      </p:sp>
      <p:sp>
        <p:nvSpPr>
          <p:cNvPr id="230407" name="Rectangle 7"/>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sp>
        <p:nvSpPr>
          <p:cNvPr id="230408" name="Text Box 8"/>
          <p:cNvSpPr txBox="1">
            <a:spLocks noChangeArrowheads="1"/>
          </p:cNvSpPr>
          <p:nvPr/>
        </p:nvSpPr>
        <p:spPr bwMode="auto">
          <a:xfrm>
            <a:off x="457202" y="6445251"/>
            <a:ext cx="2209800" cy="337246"/>
          </a:xfrm>
          <a:prstGeom prst="rect">
            <a:avLst/>
          </a:prstGeom>
          <a:noFill/>
          <a:ln w="9525">
            <a:noFill/>
            <a:miter lim="800000"/>
            <a:headEnd/>
            <a:tailEnd/>
          </a:ln>
        </p:spPr>
        <p:txBody>
          <a:bodyPr lIns="90139" tIns="45072" rIns="90139" bIns="45072">
            <a:spAutoFit/>
          </a:bodyPr>
          <a:lstStyle/>
          <a:p>
            <a:pPr>
              <a:spcBef>
                <a:spcPct val="50000"/>
              </a:spcBef>
            </a:pPr>
            <a:r>
              <a:rPr lang="en-US" sz="1600" dirty="0">
                <a:solidFill>
                  <a:schemeClr val="bg1"/>
                </a:solidFill>
              </a:rPr>
              <a:t>www.vita.virginia.gov</a:t>
            </a:r>
          </a:p>
        </p:txBody>
      </p:sp>
      <p:sp>
        <p:nvSpPr>
          <p:cNvPr id="230409" name="Rectangle 9"/>
          <p:cNvSpPr>
            <a:spLocks noChangeArrowheads="1"/>
          </p:cNvSpPr>
          <p:nvPr/>
        </p:nvSpPr>
        <p:spPr bwMode="auto">
          <a:xfrm>
            <a:off x="8534401" y="6573839"/>
            <a:ext cx="204788" cy="176212"/>
          </a:xfrm>
          <a:prstGeom prst="rect">
            <a:avLst/>
          </a:prstGeom>
          <a:noFill/>
          <a:ln w="9525">
            <a:noFill/>
            <a:miter lim="800000"/>
            <a:headEnd/>
            <a:tailEnd/>
          </a:ln>
        </p:spPr>
        <p:txBody>
          <a:bodyPr wrap="none" lIns="90139" tIns="45072" rIns="90139" bIns="45072" anchor="ctr"/>
          <a:lstStyle/>
          <a:p>
            <a:pPr algn="ctr"/>
            <a:fld id="{92365D30-FE3A-4DEF-8CD9-4EF2F980C897}" type="slidenum">
              <a:rPr lang="en-US" sz="1000">
                <a:solidFill>
                  <a:schemeClr val="bg1"/>
                </a:solidFill>
              </a:rPr>
              <a:pPr algn="ctr"/>
              <a:t>1</a:t>
            </a:fld>
            <a:endParaRPr lang="en-US" sz="1000" dirty="0">
              <a:solidFill>
                <a:schemeClr val="bg1"/>
              </a:solidFill>
            </a:endParaRPr>
          </a:p>
        </p:txBody>
      </p:sp>
      <p:pic>
        <p:nvPicPr>
          <p:cNvPr id="230410" name="Picture 10" descr="seethrough name"/>
          <p:cNvPicPr>
            <a:picLocks noChangeAspect="1" noChangeArrowheads="1"/>
          </p:cNvPicPr>
          <p:nvPr/>
        </p:nvPicPr>
        <p:blipFill>
          <a:blip r:embed="rId4" cstate="print"/>
          <a:srcRect l="11465" t="85471"/>
          <a:stretch>
            <a:fillRect/>
          </a:stretch>
        </p:blipFill>
        <p:spPr bwMode="auto">
          <a:xfrm>
            <a:off x="2895606" y="1146470"/>
            <a:ext cx="4629150" cy="339725"/>
          </a:xfrm>
          <a:prstGeom prst="rect">
            <a:avLst/>
          </a:prstGeom>
          <a:noFill/>
          <a:ln w="9525">
            <a:noFill/>
            <a:miter lim="800000"/>
            <a:headEnd/>
            <a:tailEnd/>
          </a:ln>
        </p:spPr>
      </p:pic>
      <p:pic>
        <p:nvPicPr>
          <p:cNvPr id="230411" name="Picture 11" descr="VITA logo"/>
          <p:cNvPicPr>
            <a:picLocks noChangeAspect="1" noChangeArrowheads="1"/>
          </p:cNvPicPr>
          <p:nvPr/>
        </p:nvPicPr>
        <p:blipFill>
          <a:blip r:embed="rId5" cstate="print"/>
          <a:srcRect/>
          <a:stretch>
            <a:fillRect/>
          </a:stretch>
        </p:blipFill>
        <p:spPr bwMode="auto">
          <a:xfrm>
            <a:off x="609797" y="609600"/>
            <a:ext cx="2379663" cy="827088"/>
          </a:xfrm>
          <a:prstGeom prst="rect">
            <a:avLst/>
          </a:prstGeom>
          <a:noFill/>
          <a:ln w="9525">
            <a:noFill/>
            <a:miter lim="800000"/>
            <a:headEnd/>
            <a:tailEnd/>
          </a:ln>
        </p:spPr>
      </p:pic>
      <p:pic>
        <p:nvPicPr>
          <p:cNvPr id="230412" name="Picture 12"/>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906" y="304800"/>
            <a:ext cx="530225" cy="533400"/>
          </a:xfrm>
          <a:prstGeom prst="rect">
            <a:avLst/>
          </a:prstGeom>
          <a:noFill/>
          <a:ln w="9525">
            <a:noFill/>
            <a:miter lim="800000"/>
            <a:headEnd/>
            <a:tailEnd/>
          </a:ln>
        </p:spPr>
      </p:pic>
    </p:spTree>
    <p:extLst>
      <p:ext uri="{BB962C8B-B14F-4D97-AF65-F5344CB8AC3E}">
        <p14:creationId xmlns:p14="http://schemas.microsoft.com/office/powerpoint/2010/main" val="42496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B5CA-ECD0-4900-BD89-E3EDA0D112B7}"/>
              </a:ext>
            </a:extLst>
          </p:cNvPr>
          <p:cNvSpPr>
            <a:spLocks noGrp="1"/>
          </p:cNvSpPr>
          <p:nvPr>
            <p:ph type="title"/>
          </p:nvPr>
        </p:nvSpPr>
        <p:spPr/>
        <p:txBody>
          <a:bodyPr/>
          <a:lstStyle/>
          <a:p>
            <a:r>
              <a:rPr lang="en-US" dirty="0"/>
              <a:t>Impact</a:t>
            </a:r>
          </a:p>
        </p:txBody>
      </p:sp>
      <p:graphicFrame>
        <p:nvGraphicFramePr>
          <p:cNvPr id="4" name="Content Placeholder 3">
            <a:extLst>
              <a:ext uri="{FF2B5EF4-FFF2-40B4-BE49-F238E27FC236}">
                <a16:creationId xmlns:a16="http://schemas.microsoft.com/office/drawing/2014/main" id="{F8C6056D-39E7-48DB-A7AB-D254597B1904}"/>
              </a:ext>
            </a:extLst>
          </p:cNvPr>
          <p:cNvGraphicFramePr>
            <a:graphicFrameLocks noGrp="1"/>
          </p:cNvGraphicFramePr>
          <p:nvPr>
            <p:ph idx="1"/>
            <p:extLst>
              <p:ext uri="{D42A27DB-BD31-4B8C-83A1-F6EECF244321}">
                <p14:modId xmlns:p14="http://schemas.microsoft.com/office/powerpoint/2010/main" val="2229273096"/>
              </p:ext>
            </p:extLst>
          </p:nvPr>
        </p:nvGraphicFramePr>
        <p:xfrm>
          <a:off x="767982" y="2286000"/>
          <a:ext cx="780454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40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7F90-2F64-4D98-85C1-40C66DE25D73}"/>
              </a:ext>
            </a:extLst>
          </p:cNvPr>
          <p:cNvSpPr>
            <a:spLocks noGrp="1"/>
          </p:cNvSpPr>
          <p:nvPr>
            <p:ph type="title"/>
          </p:nvPr>
        </p:nvSpPr>
        <p:spPr>
          <a:xfrm>
            <a:off x="768096" y="585216"/>
            <a:ext cx="7290054" cy="1499616"/>
          </a:xfrm>
        </p:spPr>
        <p:txBody>
          <a:bodyPr/>
          <a:lstStyle/>
          <a:p>
            <a:r>
              <a:rPr lang="en-US" dirty="0"/>
              <a:t>What are some potential ways to manage up?</a:t>
            </a:r>
          </a:p>
        </p:txBody>
      </p:sp>
      <p:sp>
        <p:nvSpPr>
          <p:cNvPr id="3" name="Content Placeholder 2">
            <a:extLst>
              <a:ext uri="{FF2B5EF4-FFF2-40B4-BE49-F238E27FC236}">
                <a16:creationId xmlns:a16="http://schemas.microsoft.com/office/drawing/2014/main" id="{5A1709C5-BE53-42BB-90F6-7BF3FC45FED6}"/>
              </a:ext>
            </a:extLst>
          </p:cNvPr>
          <p:cNvSpPr>
            <a:spLocks noGrp="1"/>
          </p:cNvSpPr>
          <p:nvPr>
            <p:ph idx="1"/>
          </p:nvPr>
        </p:nvSpPr>
        <p:spPr>
          <a:xfrm>
            <a:off x="768173" y="2019300"/>
            <a:ext cx="7290055" cy="4023360"/>
          </a:xfrm>
        </p:spPr>
        <p:txBody>
          <a:bodyPr>
            <a:normAutofit fontScale="92500" lnSpcReduction="20000"/>
          </a:bodyPr>
          <a:lstStyle/>
          <a:p>
            <a:pPr marL="292100" indent="-292100">
              <a:buFont typeface="Arial" panose="020B0604020202020204" pitchFamily="34" charset="0"/>
              <a:buChar char="•"/>
            </a:pPr>
            <a:r>
              <a:rPr lang="en-US" sz="2800" dirty="0"/>
              <a:t>Communication – How? And When?</a:t>
            </a:r>
          </a:p>
          <a:p>
            <a:pPr marL="292100" indent="-292100">
              <a:buFont typeface="Arial" panose="020B0604020202020204" pitchFamily="34" charset="0"/>
              <a:buChar char="•"/>
            </a:pPr>
            <a:r>
              <a:rPr lang="en-US" sz="2800" dirty="0"/>
              <a:t>I’ve got problems and at least 1 solution.</a:t>
            </a:r>
          </a:p>
          <a:p>
            <a:pPr marL="292100" indent="-292100">
              <a:buFont typeface="Arial" panose="020B0604020202020204" pitchFamily="34" charset="0"/>
              <a:buChar char="•"/>
            </a:pPr>
            <a:r>
              <a:rPr lang="en-US" sz="2800" dirty="0"/>
              <a:t>Understand your boss’ personality and decision making style.</a:t>
            </a:r>
          </a:p>
          <a:p>
            <a:pPr marL="292100" indent="-292100">
              <a:buFont typeface="Arial" panose="020B0604020202020204" pitchFamily="34" charset="0"/>
              <a:buChar char="•"/>
            </a:pPr>
            <a:r>
              <a:rPr lang="en-US" sz="2800" dirty="0"/>
              <a:t>Know your boss’ priorities.</a:t>
            </a:r>
          </a:p>
          <a:p>
            <a:pPr marL="292100" indent="-292100">
              <a:buFont typeface="Arial" panose="020B0604020202020204" pitchFamily="34" charset="0"/>
              <a:buChar char="•"/>
            </a:pPr>
            <a:r>
              <a:rPr lang="en-US" sz="2800" dirty="0"/>
              <a:t>Know how your performance impacts your boss’ success.</a:t>
            </a:r>
          </a:p>
          <a:p>
            <a:pPr marL="292100" indent="-292100">
              <a:buFont typeface="Arial" panose="020B0604020202020204" pitchFamily="34" charset="0"/>
              <a:buChar char="•"/>
            </a:pPr>
            <a:r>
              <a:rPr lang="en-US" sz="2800" dirty="0"/>
              <a:t>Understand what motivates your boss?</a:t>
            </a:r>
          </a:p>
          <a:p>
            <a:pPr marL="292100" indent="-292100">
              <a:buFont typeface="Arial" panose="020B0604020202020204" pitchFamily="34" charset="0"/>
              <a:buChar char="•"/>
            </a:pPr>
            <a:r>
              <a:rPr lang="en-US" sz="2800" dirty="0"/>
              <a:t>Know your manager’s communication style.</a:t>
            </a:r>
          </a:p>
          <a:p>
            <a:pPr marL="292100" indent="-292100">
              <a:buFont typeface="Arial" panose="020B0604020202020204" pitchFamily="34" charset="0"/>
              <a:buChar char="•"/>
            </a:pPr>
            <a:endParaRPr lang="en-US" sz="2800" dirty="0"/>
          </a:p>
          <a:p>
            <a:pPr marL="292100" indent="-292100">
              <a:buFont typeface="Arial" panose="020B0604020202020204" pitchFamily="34" charset="0"/>
              <a:buChar char="•"/>
            </a:pPr>
            <a:endParaRPr lang="en-US" sz="2800" dirty="0"/>
          </a:p>
          <a:p>
            <a:pPr marL="292100" indent="-292100">
              <a:buFont typeface="Arial" panose="020B0604020202020204" pitchFamily="34" charset="0"/>
              <a:buChar char="•"/>
            </a:pPr>
            <a:endParaRPr lang="en-US" sz="2800" dirty="0"/>
          </a:p>
        </p:txBody>
      </p:sp>
    </p:spTree>
    <p:extLst>
      <p:ext uri="{BB962C8B-B14F-4D97-AF65-F5344CB8AC3E}">
        <p14:creationId xmlns:p14="http://schemas.microsoft.com/office/powerpoint/2010/main" val="418921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D338-9D0B-4678-B580-3C2B9C020E89}"/>
              </a:ext>
            </a:extLst>
          </p:cNvPr>
          <p:cNvSpPr>
            <a:spLocks noGrp="1"/>
          </p:cNvSpPr>
          <p:nvPr>
            <p:ph type="title"/>
          </p:nvPr>
        </p:nvSpPr>
        <p:spPr/>
        <p:txBody>
          <a:bodyPr/>
          <a:lstStyle/>
          <a:p>
            <a:r>
              <a:rPr lang="en-US" dirty="0"/>
              <a:t>Managing up is </a:t>
            </a:r>
            <a:r>
              <a:rPr lang="en-US" u="sng" dirty="0"/>
              <a:t>NOT</a:t>
            </a:r>
          </a:p>
        </p:txBody>
      </p:sp>
      <p:pic>
        <p:nvPicPr>
          <p:cNvPr id="6" name="Content Placeholder 5">
            <a:extLst>
              <a:ext uri="{FF2B5EF4-FFF2-40B4-BE49-F238E27FC236}">
                <a16:creationId xmlns:a16="http://schemas.microsoft.com/office/drawing/2014/main" id="{32B96507-77D9-46C1-B7D2-1E33EEE21F1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68167" y="2031202"/>
            <a:ext cx="2854381" cy="3628235"/>
          </a:xfrm>
        </p:spPr>
      </p:pic>
      <p:pic>
        <p:nvPicPr>
          <p:cNvPr id="11" name="Content Placeholder 10">
            <a:extLst>
              <a:ext uri="{FF2B5EF4-FFF2-40B4-BE49-F238E27FC236}">
                <a16:creationId xmlns:a16="http://schemas.microsoft.com/office/drawing/2014/main" id="{F2E804E1-C156-4AB9-9511-0464D90ADBA2}"/>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553794" y="2031209"/>
            <a:ext cx="3814796" cy="3814795"/>
          </a:xfrm>
        </p:spPr>
      </p:pic>
      <p:sp>
        <p:nvSpPr>
          <p:cNvPr id="7" name="TextBox 6">
            <a:extLst>
              <a:ext uri="{FF2B5EF4-FFF2-40B4-BE49-F238E27FC236}">
                <a16:creationId xmlns:a16="http://schemas.microsoft.com/office/drawing/2014/main" id="{D277A769-8BC4-462F-85C2-7343B3CE74F0}"/>
              </a:ext>
            </a:extLst>
          </p:cNvPr>
          <p:cNvSpPr txBox="1"/>
          <p:nvPr/>
        </p:nvSpPr>
        <p:spPr>
          <a:xfrm>
            <a:off x="768167" y="5662999"/>
            <a:ext cx="2854381" cy="369332"/>
          </a:xfrm>
          <a:prstGeom prst="rect">
            <a:avLst/>
          </a:prstGeom>
          <a:noFill/>
        </p:spPr>
        <p:txBody>
          <a:bodyPr wrap="square" rtlCol="0">
            <a:spAutoFit/>
          </a:bodyPr>
          <a:lstStyle/>
          <a:p>
            <a:pPr fontAlgn="auto">
              <a:spcBef>
                <a:spcPts val="0"/>
              </a:spcBef>
              <a:spcAft>
                <a:spcPts val="0"/>
              </a:spcAft>
            </a:pPr>
            <a:r>
              <a:rPr lang="en-US" sz="900">
                <a:solidFill>
                  <a:prstClr val="black"/>
                </a:solidFill>
                <a:latin typeface="Tw Cen MT" panose="020B0602020104020603"/>
                <a:hlinkClick r:id="rId4" tooltip="https://myriamletarte.wordpress.com/manipulation-a-lecrit/"/>
              </a:rPr>
              <a:t>This Photo</a:t>
            </a:r>
            <a:r>
              <a:rPr lang="en-US" sz="900">
                <a:solidFill>
                  <a:prstClr val="black"/>
                </a:solidFill>
                <a:latin typeface="Tw Cen MT" panose="020B0602020104020603"/>
              </a:rPr>
              <a:t> by Unknown Author is licensed under </a:t>
            </a:r>
            <a:r>
              <a:rPr lang="en-US" sz="900">
                <a:solidFill>
                  <a:prstClr val="black"/>
                </a:solidFill>
                <a:latin typeface="Tw Cen MT" panose="020B0602020104020603"/>
                <a:hlinkClick r:id="rId7" tooltip="https://creativecommons.org/licenses/by-nc-nd/3.0/"/>
              </a:rPr>
              <a:t>CC BY-NC-ND</a:t>
            </a:r>
            <a:endParaRPr lang="en-US" sz="900">
              <a:solidFill>
                <a:prstClr val="black"/>
              </a:solidFill>
              <a:latin typeface="Tw Cen MT" panose="020B0602020104020603"/>
            </a:endParaRPr>
          </a:p>
        </p:txBody>
      </p:sp>
      <p:sp>
        <p:nvSpPr>
          <p:cNvPr id="12" name="TextBox 11">
            <a:extLst>
              <a:ext uri="{FF2B5EF4-FFF2-40B4-BE49-F238E27FC236}">
                <a16:creationId xmlns:a16="http://schemas.microsoft.com/office/drawing/2014/main" id="{BF7312A0-6EF2-43A8-9C6F-009F32232BBE}"/>
              </a:ext>
            </a:extLst>
          </p:cNvPr>
          <p:cNvSpPr txBox="1"/>
          <p:nvPr/>
        </p:nvSpPr>
        <p:spPr>
          <a:xfrm>
            <a:off x="4691441" y="5829887"/>
            <a:ext cx="3677219" cy="230832"/>
          </a:xfrm>
          <a:prstGeom prst="rect">
            <a:avLst/>
          </a:prstGeom>
          <a:noFill/>
        </p:spPr>
        <p:txBody>
          <a:bodyPr wrap="square" rtlCol="0">
            <a:spAutoFit/>
          </a:bodyPr>
          <a:lstStyle/>
          <a:p>
            <a:pPr fontAlgn="auto">
              <a:spcBef>
                <a:spcPts val="0"/>
              </a:spcBef>
              <a:spcAft>
                <a:spcPts val="0"/>
              </a:spcAft>
            </a:pPr>
            <a:r>
              <a:rPr lang="en-US" sz="900">
                <a:solidFill>
                  <a:prstClr val="black"/>
                </a:solidFill>
                <a:latin typeface="Tw Cen MT" panose="020B0602020104020603"/>
                <a:hlinkClick r:id="rId6" tooltip="https://commons.wikimedia.org/wiki/File:Dog_nose.jpg"/>
              </a:rPr>
              <a:t>This Photo</a:t>
            </a:r>
            <a:r>
              <a:rPr lang="en-US" sz="900">
                <a:solidFill>
                  <a:prstClr val="black"/>
                </a:solidFill>
                <a:latin typeface="Tw Cen MT" panose="020B0602020104020603"/>
              </a:rPr>
              <a:t> by Unknown Author is licensed under </a:t>
            </a:r>
            <a:r>
              <a:rPr lang="en-US" sz="900">
                <a:solidFill>
                  <a:prstClr val="black"/>
                </a:solidFill>
                <a:latin typeface="Tw Cen MT" panose="020B0602020104020603"/>
                <a:hlinkClick r:id="rId8" tooltip="https://creativecommons.org/licenses/by-sa/3.0/"/>
              </a:rPr>
              <a:t>CC BY-SA</a:t>
            </a:r>
            <a:endParaRPr lang="en-US" sz="900">
              <a:solidFill>
                <a:prstClr val="black"/>
              </a:solidFill>
              <a:latin typeface="Tw Cen MT" panose="020B0602020104020603"/>
            </a:endParaRPr>
          </a:p>
        </p:txBody>
      </p:sp>
    </p:spTree>
    <p:extLst>
      <p:ext uri="{BB962C8B-B14F-4D97-AF65-F5344CB8AC3E}">
        <p14:creationId xmlns:p14="http://schemas.microsoft.com/office/powerpoint/2010/main" val="69064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8327-BCF4-4048-97B4-40DA6B3C0C98}"/>
              </a:ext>
            </a:extLst>
          </p:cNvPr>
          <p:cNvSpPr>
            <a:spLocks noGrp="1"/>
          </p:cNvSpPr>
          <p:nvPr>
            <p:ph type="title"/>
          </p:nvPr>
        </p:nvSpPr>
        <p:spPr/>
        <p:txBody>
          <a:bodyPr/>
          <a:lstStyle/>
          <a:p>
            <a:r>
              <a:rPr lang="en-US" dirty="0"/>
              <a:t>Avoiding the trap</a:t>
            </a:r>
          </a:p>
        </p:txBody>
      </p:sp>
      <p:sp>
        <p:nvSpPr>
          <p:cNvPr id="3" name="Content Placeholder 2">
            <a:extLst>
              <a:ext uri="{FF2B5EF4-FFF2-40B4-BE49-F238E27FC236}">
                <a16:creationId xmlns:a16="http://schemas.microsoft.com/office/drawing/2014/main" id="{B43EB947-924D-4401-BA18-5FF0209DF7D6}"/>
              </a:ext>
            </a:extLst>
          </p:cNvPr>
          <p:cNvSpPr>
            <a:spLocks noGrp="1"/>
          </p:cNvSpPr>
          <p:nvPr>
            <p:ph idx="1"/>
          </p:nvPr>
        </p:nvSpPr>
        <p:spPr>
          <a:xfrm>
            <a:off x="768160" y="2019300"/>
            <a:ext cx="7290055" cy="4023360"/>
          </a:xfrm>
        </p:spPr>
        <p:txBody>
          <a:bodyPr>
            <a:normAutofit/>
          </a:bodyPr>
          <a:lstStyle/>
          <a:p>
            <a:pPr marL="463550" indent="-463550">
              <a:buFont typeface="Arial" panose="020B0604020202020204" pitchFamily="34" charset="0"/>
              <a:buChar char="•"/>
            </a:pPr>
            <a:r>
              <a:rPr lang="en-US" sz="2800" dirty="0"/>
              <a:t>Stay in your lane and do it well.</a:t>
            </a:r>
          </a:p>
          <a:p>
            <a:pPr marL="463550" indent="-463550">
              <a:buFont typeface="Arial" panose="020B0604020202020204" pitchFamily="34" charset="0"/>
              <a:buChar char="•"/>
            </a:pPr>
            <a:r>
              <a:rPr lang="en-US" sz="2800" dirty="0"/>
              <a:t>Become an indispensable solution to your manager’s problems.</a:t>
            </a:r>
          </a:p>
          <a:p>
            <a:pPr marL="463550" indent="-463550">
              <a:buFont typeface="Arial" panose="020B0604020202020204" pitchFamily="34" charset="0"/>
              <a:buChar char="•"/>
            </a:pPr>
            <a:r>
              <a:rPr lang="en-US" sz="2800" dirty="0"/>
              <a:t>Remember managers are NOT family.</a:t>
            </a:r>
          </a:p>
          <a:p>
            <a:pPr marL="463550" indent="-463550">
              <a:buFont typeface="Arial" panose="020B0604020202020204" pitchFamily="34" charset="0"/>
              <a:buChar char="•"/>
            </a:pPr>
            <a:r>
              <a:rPr lang="en-US" sz="2800" dirty="0"/>
              <a:t>Think of your manager as a client.</a:t>
            </a:r>
          </a:p>
          <a:p>
            <a:pPr marL="463550" indent="-463550">
              <a:buFont typeface="Arial" panose="020B0604020202020204" pitchFamily="34" charset="0"/>
              <a:buChar char="•"/>
            </a:pPr>
            <a:endParaRPr lang="en-US" sz="2800" dirty="0"/>
          </a:p>
        </p:txBody>
      </p:sp>
    </p:spTree>
    <p:extLst>
      <p:ext uri="{BB962C8B-B14F-4D97-AF65-F5344CB8AC3E}">
        <p14:creationId xmlns:p14="http://schemas.microsoft.com/office/powerpoint/2010/main" val="386119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5139-9865-49DA-8000-E1E6CDF8D8D6}"/>
              </a:ext>
            </a:extLst>
          </p:cNvPr>
          <p:cNvSpPr>
            <a:spLocks noGrp="1"/>
          </p:cNvSpPr>
          <p:nvPr>
            <p:ph type="title"/>
          </p:nvPr>
        </p:nvSpPr>
        <p:spPr/>
        <p:txBody>
          <a:bodyPr/>
          <a:lstStyle/>
          <a:p>
            <a:r>
              <a:rPr lang="en-US" dirty="0"/>
              <a:t>Cheat sheet</a:t>
            </a:r>
          </a:p>
        </p:txBody>
      </p:sp>
      <p:graphicFrame>
        <p:nvGraphicFramePr>
          <p:cNvPr id="4" name="Content Placeholder 3">
            <a:extLst>
              <a:ext uri="{FF2B5EF4-FFF2-40B4-BE49-F238E27FC236}">
                <a16:creationId xmlns:a16="http://schemas.microsoft.com/office/drawing/2014/main" id="{025A667C-59EC-4646-B29A-6A15905D192D}"/>
              </a:ext>
            </a:extLst>
          </p:cNvPr>
          <p:cNvGraphicFramePr>
            <a:graphicFrameLocks noGrp="1"/>
          </p:cNvGraphicFramePr>
          <p:nvPr>
            <p:ph idx="1"/>
            <p:extLst>
              <p:ext uri="{D42A27DB-BD31-4B8C-83A1-F6EECF244321}">
                <p14:modId xmlns:p14="http://schemas.microsoft.com/office/powerpoint/2010/main" val="2791667442"/>
              </p:ext>
            </p:extLst>
          </p:nvPr>
        </p:nvGraphicFramePr>
        <p:xfrm>
          <a:off x="767985" y="2286000"/>
          <a:ext cx="7290196" cy="4023360"/>
        </p:xfrm>
        <a:graphic>
          <a:graphicData uri="http://schemas.openxmlformats.org/drawingml/2006/table">
            <a:tbl>
              <a:tblPr firstRow="1" bandRow="1">
                <a:tableStyleId>{3B4B98B0-60AC-42C2-AFA5-B58CD77FA1E5}</a:tableStyleId>
              </a:tblPr>
              <a:tblGrid>
                <a:gridCol w="3305903">
                  <a:extLst>
                    <a:ext uri="{9D8B030D-6E8A-4147-A177-3AD203B41FA5}">
                      <a16:colId xmlns:a16="http://schemas.microsoft.com/office/drawing/2014/main" val="2005512238"/>
                    </a:ext>
                  </a:extLst>
                </a:gridCol>
                <a:gridCol w="3984293">
                  <a:extLst>
                    <a:ext uri="{9D8B030D-6E8A-4147-A177-3AD203B41FA5}">
                      <a16:colId xmlns:a16="http://schemas.microsoft.com/office/drawing/2014/main" val="3762426431"/>
                    </a:ext>
                  </a:extLst>
                </a:gridCol>
              </a:tblGrid>
              <a:tr h="370840">
                <a:tc>
                  <a:txBody>
                    <a:bodyPr/>
                    <a:lstStyle/>
                    <a:p>
                      <a:r>
                        <a:rPr lang="en-US" sz="2400" dirty="0"/>
                        <a:t>You Should:</a:t>
                      </a:r>
                      <a:endParaRPr lang="en-US" sz="2400" b="1" dirty="0"/>
                    </a:p>
                  </a:txBody>
                  <a:tcPr marL="68580" marR="68580"/>
                </a:tc>
                <a:tc>
                  <a:txBody>
                    <a:bodyPr/>
                    <a:lstStyle/>
                    <a:p>
                      <a:r>
                        <a:rPr lang="en-US" sz="2400" dirty="0"/>
                        <a:t>When:</a:t>
                      </a:r>
                      <a:endParaRPr lang="en-US" sz="2400" b="1" dirty="0"/>
                    </a:p>
                  </a:txBody>
                  <a:tcPr marL="68580" marR="68580"/>
                </a:tc>
                <a:extLst>
                  <a:ext uri="{0D108BD9-81ED-4DB2-BD59-A6C34878D82A}">
                    <a16:rowId xmlns:a16="http://schemas.microsoft.com/office/drawing/2014/main" val="3068889166"/>
                  </a:ext>
                </a:extLst>
              </a:tr>
              <a:tr h="370840">
                <a:tc>
                  <a:txBody>
                    <a:bodyPr/>
                    <a:lstStyle/>
                    <a:p>
                      <a:r>
                        <a:rPr lang="en-US" sz="2400" dirty="0"/>
                        <a:t>Engage</a:t>
                      </a:r>
                      <a:endParaRPr lang="en-US" sz="2400" b="1" dirty="0"/>
                    </a:p>
                  </a:txBody>
                  <a:tcPr marL="68580" marR="68580"/>
                </a:tc>
                <a:tc>
                  <a:txBody>
                    <a:bodyPr/>
                    <a:lstStyle/>
                    <a:p>
                      <a:r>
                        <a:rPr lang="en-US" sz="2400" dirty="0"/>
                        <a:t>Yes</a:t>
                      </a:r>
                      <a:endParaRPr lang="en-US" sz="2400" b="1" dirty="0"/>
                    </a:p>
                  </a:txBody>
                  <a:tcPr marL="68580" marR="68580"/>
                </a:tc>
                <a:extLst>
                  <a:ext uri="{0D108BD9-81ED-4DB2-BD59-A6C34878D82A}">
                    <a16:rowId xmlns:a16="http://schemas.microsoft.com/office/drawing/2014/main" val="77438234"/>
                  </a:ext>
                </a:extLst>
              </a:tr>
              <a:tr h="370840">
                <a:tc>
                  <a:txBody>
                    <a:bodyPr/>
                    <a:lstStyle/>
                    <a:p>
                      <a:r>
                        <a:rPr lang="en-US" sz="2400" dirty="0"/>
                        <a:t>Collaborate</a:t>
                      </a:r>
                      <a:endParaRPr lang="en-US" sz="2400" b="1" dirty="0"/>
                    </a:p>
                  </a:txBody>
                  <a:tcPr marL="68580" marR="68580"/>
                </a:tc>
                <a:tc>
                  <a:txBody>
                    <a:bodyPr/>
                    <a:lstStyle/>
                    <a:p>
                      <a:r>
                        <a:rPr lang="en-US" sz="2400" dirty="0"/>
                        <a:t>Yes</a:t>
                      </a:r>
                      <a:endParaRPr lang="en-US" sz="2400" b="1" dirty="0"/>
                    </a:p>
                  </a:txBody>
                  <a:tcPr marL="68580" marR="68580"/>
                </a:tc>
                <a:extLst>
                  <a:ext uri="{0D108BD9-81ED-4DB2-BD59-A6C34878D82A}">
                    <a16:rowId xmlns:a16="http://schemas.microsoft.com/office/drawing/2014/main" val="3845862354"/>
                  </a:ext>
                </a:extLst>
              </a:tr>
              <a:tr h="370840">
                <a:tc>
                  <a:txBody>
                    <a:bodyPr/>
                    <a:lstStyle/>
                    <a:p>
                      <a:r>
                        <a:rPr lang="en-US" sz="2400" dirty="0"/>
                        <a:t>Challenge</a:t>
                      </a:r>
                      <a:endParaRPr lang="en-US" sz="2400" b="1" dirty="0"/>
                    </a:p>
                  </a:txBody>
                  <a:tcPr marL="68580" marR="68580"/>
                </a:tc>
                <a:tc>
                  <a:txBody>
                    <a:bodyPr/>
                    <a:lstStyle/>
                    <a:p>
                      <a:r>
                        <a:rPr lang="en-US" sz="2400" dirty="0"/>
                        <a:t>When Needed</a:t>
                      </a:r>
                      <a:endParaRPr lang="en-US" sz="2400" b="1" dirty="0"/>
                    </a:p>
                  </a:txBody>
                  <a:tcPr marL="68580" marR="68580"/>
                </a:tc>
                <a:extLst>
                  <a:ext uri="{0D108BD9-81ED-4DB2-BD59-A6C34878D82A}">
                    <a16:rowId xmlns:a16="http://schemas.microsoft.com/office/drawing/2014/main" val="1952969311"/>
                  </a:ext>
                </a:extLst>
              </a:tr>
              <a:tr h="370840">
                <a:tc>
                  <a:txBody>
                    <a:bodyPr/>
                    <a:lstStyle/>
                    <a:p>
                      <a:r>
                        <a:rPr lang="en-US" sz="2400" dirty="0"/>
                        <a:t>Advise</a:t>
                      </a:r>
                      <a:endParaRPr lang="en-US" sz="2400" b="1" dirty="0"/>
                    </a:p>
                  </a:txBody>
                  <a:tcPr marL="68580" marR="68580"/>
                </a:tc>
                <a:tc>
                  <a:txBody>
                    <a:bodyPr/>
                    <a:lstStyle/>
                    <a:p>
                      <a:r>
                        <a:rPr lang="en-US" sz="2400" dirty="0"/>
                        <a:t>Where appropriate and you add value</a:t>
                      </a:r>
                      <a:endParaRPr lang="en-US" sz="2400" b="1" dirty="0"/>
                    </a:p>
                  </a:txBody>
                  <a:tcPr marL="68580" marR="68580"/>
                </a:tc>
                <a:extLst>
                  <a:ext uri="{0D108BD9-81ED-4DB2-BD59-A6C34878D82A}">
                    <a16:rowId xmlns:a16="http://schemas.microsoft.com/office/drawing/2014/main" val="2046320758"/>
                  </a:ext>
                </a:extLst>
              </a:tr>
              <a:tr h="370840">
                <a:tc>
                  <a:txBody>
                    <a:bodyPr/>
                    <a:lstStyle/>
                    <a:p>
                      <a:r>
                        <a:rPr lang="en-US" sz="2400" dirty="0"/>
                        <a:t>Object</a:t>
                      </a:r>
                      <a:endParaRPr lang="en-US" sz="2400" b="1" dirty="0"/>
                    </a:p>
                  </a:txBody>
                  <a:tcPr marL="68580" marR="68580"/>
                </a:tc>
                <a:tc>
                  <a:txBody>
                    <a:bodyPr/>
                    <a:lstStyle/>
                    <a:p>
                      <a:r>
                        <a:rPr lang="en-US" sz="2400" dirty="0"/>
                        <a:t>When it’s the right thing to do</a:t>
                      </a:r>
                      <a:endParaRPr lang="en-US" sz="2400" b="1" dirty="0"/>
                    </a:p>
                  </a:txBody>
                  <a:tcPr marL="68580" marR="68580"/>
                </a:tc>
                <a:extLst>
                  <a:ext uri="{0D108BD9-81ED-4DB2-BD59-A6C34878D82A}">
                    <a16:rowId xmlns:a16="http://schemas.microsoft.com/office/drawing/2014/main" val="3390966386"/>
                  </a:ext>
                </a:extLst>
              </a:tr>
              <a:tr h="370840">
                <a:tc>
                  <a:txBody>
                    <a:bodyPr/>
                    <a:lstStyle/>
                    <a:p>
                      <a:r>
                        <a:rPr lang="en-US" sz="2400" dirty="0"/>
                        <a:t>Loyalty</a:t>
                      </a:r>
                      <a:endParaRPr lang="en-US" sz="2400" b="1" dirty="0"/>
                    </a:p>
                  </a:txBody>
                  <a:tcPr marL="68580" marR="68580"/>
                </a:tc>
                <a:tc>
                  <a:txBody>
                    <a:bodyPr/>
                    <a:lstStyle/>
                    <a:p>
                      <a:r>
                        <a:rPr lang="en-US" sz="2400" dirty="0"/>
                        <a:t>Until it’s no longer earned</a:t>
                      </a:r>
                      <a:endParaRPr lang="en-US" sz="2400" b="1" dirty="0"/>
                    </a:p>
                  </a:txBody>
                  <a:tcPr marL="68580" marR="68580"/>
                </a:tc>
                <a:extLst>
                  <a:ext uri="{0D108BD9-81ED-4DB2-BD59-A6C34878D82A}">
                    <a16:rowId xmlns:a16="http://schemas.microsoft.com/office/drawing/2014/main" val="3920164870"/>
                  </a:ext>
                </a:extLst>
              </a:tr>
              <a:tr h="370840">
                <a:tc>
                  <a:txBody>
                    <a:bodyPr/>
                    <a:lstStyle/>
                    <a:p>
                      <a:r>
                        <a:rPr lang="en-US" sz="2400" dirty="0"/>
                        <a:t>Manage</a:t>
                      </a:r>
                      <a:endParaRPr lang="en-US" sz="2400" b="1" dirty="0"/>
                    </a:p>
                  </a:txBody>
                  <a:tcPr marL="68580" marR="68580"/>
                </a:tc>
                <a:tc>
                  <a:txBody>
                    <a:bodyPr/>
                    <a:lstStyle/>
                    <a:p>
                      <a:r>
                        <a:rPr lang="en-US" sz="2400" dirty="0"/>
                        <a:t>Never</a:t>
                      </a:r>
                      <a:endParaRPr lang="en-US" sz="2400" b="1" dirty="0"/>
                    </a:p>
                  </a:txBody>
                  <a:tcPr marL="68580" marR="68580"/>
                </a:tc>
                <a:extLst>
                  <a:ext uri="{0D108BD9-81ED-4DB2-BD59-A6C34878D82A}">
                    <a16:rowId xmlns:a16="http://schemas.microsoft.com/office/drawing/2014/main" val="2682326725"/>
                  </a:ext>
                </a:extLst>
              </a:tr>
            </a:tbl>
          </a:graphicData>
        </a:graphic>
      </p:graphicFrame>
    </p:spTree>
    <p:extLst>
      <p:ext uri="{BB962C8B-B14F-4D97-AF65-F5344CB8AC3E}">
        <p14:creationId xmlns:p14="http://schemas.microsoft.com/office/powerpoint/2010/main" val="140865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763B-78E1-4BB7-9186-645EB7D75678}"/>
              </a:ext>
            </a:extLst>
          </p:cNvPr>
          <p:cNvSpPr>
            <a:spLocks noGrp="1"/>
          </p:cNvSpPr>
          <p:nvPr>
            <p:ph type="title"/>
          </p:nvPr>
        </p:nvSpPr>
        <p:spPr>
          <a:xfrm>
            <a:off x="768096" y="585216"/>
            <a:ext cx="7290054" cy="1499616"/>
          </a:xfrm>
        </p:spPr>
        <p:txBody>
          <a:bodyPr>
            <a:normAutofit/>
          </a:bodyPr>
          <a:lstStyle/>
          <a:p>
            <a:r>
              <a:rPr lang="en-US" sz="3600" dirty="0"/>
              <a:t>resources</a:t>
            </a:r>
          </a:p>
        </p:txBody>
      </p:sp>
      <p:graphicFrame>
        <p:nvGraphicFramePr>
          <p:cNvPr id="4" name="Content Placeholder 3">
            <a:extLst>
              <a:ext uri="{FF2B5EF4-FFF2-40B4-BE49-F238E27FC236}">
                <a16:creationId xmlns:a16="http://schemas.microsoft.com/office/drawing/2014/main" id="{63ABBE44-F32E-41CD-82E7-78ECDE418D46}"/>
              </a:ext>
            </a:extLst>
          </p:cNvPr>
          <p:cNvGraphicFramePr>
            <a:graphicFrameLocks noGrp="1"/>
          </p:cNvGraphicFramePr>
          <p:nvPr>
            <p:ph idx="1"/>
            <p:extLst>
              <p:ext uri="{D42A27DB-BD31-4B8C-83A1-F6EECF244321}">
                <p14:modId xmlns:p14="http://schemas.microsoft.com/office/powerpoint/2010/main" val="2301246441"/>
              </p:ext>
            </p:extLst>
          </p:nvPr>
        </p:nvGraphicFramePr>
        <p:xfrm>
          <a:off x="768000" y="2084832"/>
          <a:ext cx="7290197" cy="4000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12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8339B6-F5C2-426C-8F3D-98CAC08D1D9B}"/>
              </a:ext>
            </a:extLst>
          </p:cNvPr>
          <p:cNvSpPr>
            <a:spLocks noGrp="1"/>
          </p:cNvSpPr>
          <p:nvPr>
            <p:ph type="title"/>
          </p:nvPr>
        </p:nvSpPr>
        <p:spPr/>
        <p:txBody>
          <a:bodyPr/>
          <a:lstStyle/>
          <a:p>
            <a:r>
              <a:rPr lang="en-US"/>
              <a:t>Questions?</a:t>
            </a:r>
            <a:endParaRPr lang="en-US" dirty="0"/>
          </a:p>
        </p:txBody>
      </p:sp>
      <p:pic>
        <p:nvPicPr>
          <p:cNvPr id="10" name="Content Placeholder 9">
            <a:extLst>
              <a:ext uri="{FF2B5EF4-FFF2-40B4-BE49-F238E27FC236}">
                <a16:creationId xmlns:a16="http://schemas.microsoft.com/office/drawing/2014/main" id="{5819ADF9-9DC8-46D5-8BC6-0EABDC9D926A}"/>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4531" y="2286075"/>
            <a:ext cx="3017044" cy="4022725"/>
          </a:xfrm>
        </p:spPr>
      </p:pic>
      <p:sp>
        <p:nvSpPr>
          <p:cNvPr id="11" name="TextBox 10">
            <a:extLst>
              <a:ext uri="{FF2B5EF4-FFF2-40B4-BE49-F238E27FC236}">
                <a16:creationId xmlns:a16="http://schemas.microsoft.com/office/drawing/2014/main" id="{338457D7-843F-4092-873E-7DDD292A5975}"/>
              </a:ext>
            </a:extLst>
          </p:cNvPr>
          <p:cNvSpPr txBox="1"/>
          <p:nvPr/>
        </p:nvSpPr>
        <p:spPr>
          <a:xfrm>
            <a:off x="314326" y="5349491"/>
            <a:ext cx="3671888" cy="1200329"/>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Tw Cen MT" panose="020B0602020104020603"/>
              </a:rPr>
              <a:t>My contact info:</a:t>
            </a:r>
          </a:p>
          <a:p>
            <a:pPr fontAlgn="auto">
              <a:spcBef>
                <a:spcPts val="0"/>
              </a:spcBef>
              <a:spcAft>
                <a:spcPts val="0"/>
              </a:spcAft>
            </a:pPr>
            <a:endParaRPr lang="en-US" b="1" dirty="0">
              <a:solidFill>
                <a:prstClr val="black"/>
              </a:solidFill>
              <a:latin typeface="Tw Cen MT" panose="020B0602020104020603"/>
            </a:endParaRPr>
          </a:p>
          <a:p>
            <a:pPr fontAlgn="auto">
              <a:spcBef>
                <a:spcPts val="0"/>
              </a:spcBef>
              <a:spcAft>
                <a:spcPts val="0"/>
              </a:spcAft>
            </a:pPr>
            <a:r>
              <a:rPr lang="en-US" b="1" dirty="0">
                <a:solidFill>
                  <a:prstClr val="black"/>
                </a:solidFill>
                <a:latin typeface="Tw Cen MT" panose="020B0602020104020603"/>
              </a:rPr>
              <a:t>DOC: </a:t>
            </a:r>
            <a:r>
              <a:rPr lang="en-US" b="1" dirty="0">
                <a:solidFill>
                  <a:prstClr val="black"/>
                </a:solidFill>
                <a:latin typeface="Tw Cen MT" panose="020B0602020104020603"/>
                <a:hlinkClick r:id="rId4"/>
              </a:rPr>
              <a:t>Sherida.Davis-Bryan@vadoc.virginia.gov</a:t>
            </a:r>
            <a:endParaRPr lang="en-US" b="1" dirty="0">
              <a:solidFill>
                <a:prstClr val="black"/>
              </a:solidFill>
              <a:latin typeface="Tw Cen MT" panose="020B0602020104020603"/>
            </a:endParaRPr>
          </a:p>
        </p:txBody>
      </p:sp>
    </p:spTree>
    <p:extLst>
      <p:ext uri="{BB962C8B-B14F-4D97-AF65-F5344CB8AC3E}">
        <p14:creationId xmlns:p14="http://schemas.microsoft.com/office/powerpoint/2010/main" val="256647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23" y="2019326"/>
            <a:ext cx="6858000" cy="737887"/>
          </a:xfrm>
        </p:spPr>
        <p:txBody>
          <a:bodyPr>
            <a:normAutofit fontScale="90000"/>
          </a:bodyPr>
          <a:lstStyle/>
          <a:p>
            <a:r>
              <a:rPr lang="en-US" dirty="0">
                <a:effectLst/>
              </a:rPr>
              <a:t>Information Security </a:t>
            </a:r>
            <a:br>
              <a:rPr lang="en-US" dirty="0">
                <a:effectLst/>
              </a:rPr>
            </a:br>
            <a:r>
              <a:rPr lang="en-US" dirty="0">
                <a:effectLst/>
              </a:rPr>
              <a:t>Officer’s Advisory Group</a:t>
            </a:r>
            <a:br>
              <a:rPr lang="en-US" dirty="0">
                <a:effectLst/>
              </a:rPr>
            </a:br>
            <a:r>
              <a:rPr lang="en-US" b="0" dirty="0">
                <a:effectLst/>
              </a:rPr>
              <a:t>MSI Overview</a:t>
            </a:r>
          </a:p>
        </p:txBody>
      </p:sp>
      <p:sp>
        <p:nvSpPr>
          <p:cNvPr id="5" name="Subtitle 4"/>
          <p:cNvSpPr>
            <a:spLocks noGrp="1"/>
          </p:cNvSpPr>
          <p:nvPr>
            <p:ph type="subTitle" idx="1"/>
          </p:nvPr>
        </p:nvSpPr>
        <p:spPr>
          <a:xfrm>
            <a:off x="758023" y="4503467"/>
            <a:ext cx="6858000" cy="411697"/>
          </a:xfrm>
        </p:spPr>
        <p:txBody>
          <a:bodyPr>
            <a:normAutofit fontScale="40000" lnSpcReduction="20000"/>
          </a:bodyPr>
          <a:lstStyle/>
          <a:p>
            <a:r>
              <a:rPr lang="en-US" sz="9600" b="1" dirty="0"/>
              <a:t>Prepared for:</a:t>
            </a:r>
          </a:p>
          <a:p>
            <a:endParaRPr lang="en-US" dirty="0"/>
          </a:p>
        </p:txBody>
      </p:sp>
      <p:pic>
        <p:nvPicPr>
          <p:cNvPr id="3" name="Picture 2">
            <a:extLst>
              <a:ext uri="{FF2B5EF4-FFF2-40B4-BE49-F238E27FC236}">
                <a16:creationId xmlns:a16="http://schemas.microsoft.com/office/drawing/2014/main" id="{A33BC186-ED54-A548-962B-408A832CC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3741412"/>
            <a:ext cx="1621814" cy="2162418"/>
          </a:xfrm>
          <a:prstGeom prst="rect">
            <a:avLst/>
          </a:prstGeom>
        </p:spPr>
      </p:pic>
      <p:sp>
        <p:nvSpPr>
          <p:cNvPr id="6" name="Subtitle 4">
            <a:extLst>
              <a:ext uri="{FF2B5EF4-FFF2-40B4-BE49-F238E27FC236}">
                <a16:creationId xmlns:a16="http://schemas.microsoft.com/office/drawing/2014/main" id="{D1194641-59E3-8C4C-9652-1F4977FCDD7D}"/>
              </a:ext>
            </a:extLst>
          </p:cNvPr>
          <p:cNvSpPr txBox="1">
            <a:spLocks/>
          </p:cNvSpPr>
          <p:nvPr/>
        </p:nvSpPr>
        <p:spPr>
          <a:xfrm>
            <a:off x="72223" y="3002037"/>
            <a:ext cx="6858000" cy="411697"/>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70000"/>
              </a:lnSpc>
              <a:spcBef>
                <a:spcPts val="1000"/>
              </a:spcBef>
              <a:buClr>
                <a:schemeClr val="accent1"/>
              </a:buClr>
              <a:buFont typeface="Wingdings" panose="05000000000000000000" pitchFamily="2" charset="2"/>
              <a:buNone/>
              <a:defRPr sz="2400" kern="1200">
                <a:solidFill>
                  <a:schemeClr val="accent6"/>
                </a:solidFill>
                <a:latin typeface="Arial Narrow" panose="020B0606020202030204" pitchFamily="34" charset="0"/>
                <a:ea typeface="+mn-ea"/>
                <a:cs typeface="+mn-cs"/>
              </a:defRPr>
            </a:lvl1pPr>
            <a:lvl2pPr marL="457200" indent="0" algn="ctr" defTabSz="914400" rtl="0" eaLnBrk="1" latinLnBrk="0" hangingPunct="1">
              <a:lnSpc>
                <a:spcPct val="70000"/>
              </a:lnSpc>
              <a:spcBef>
                <a:spcPts val="500"/>
              </a:spcBef>
              <a:buClr>
                <a:schemeClr val="accent1"/>
              </a:buClr>
              <a:buFont typeface="Wingdings" panose="05000000000000000000" pitchFamily="2" charset="2"/>
              <a:buNone/>
              <a:defRPr sz="2000" kern="1200">
                <a:solidFill>
                  <a:schemeClr val="bg2"/>
                </a:solidFill>
                <a:latin typeface="Arial Narrow" panose="020B0606020202030204" pitchFamily="34" charset="0"/>
                <a:ea typeface="+mn-ea"/>
                <a:cs typeface="+mn-cs"/>
              </a:defRPr>
            </a:lvl2pPr>
            <a:lvl3pPr marL="914400" indent="0" algn="ctr" defTabSz="914400" rtl="0" eaLnBrk="1" latinLnBrk="0" hangingPunct="1">
              <a:lnSpc>
                <a:spcPct val="70000"/>
              </a:lnSpc>
              <a:spcBef>
                <a:spcPts val="500"/>
              </a:spcBef>
              <a:buClr>
                <a:schemeClr val="accent1"/>
              </a:buClr>
              <a:buFont typeface="Wingdings" panose="05000000000000000000" pitchFamily="2" charset="2"/>
              <a:buNone/>
              <a:defRPr sz="1800" kern="1200">
                <a:solidFill>
                  <a:schemeClr val="bg2"/>
                </a:solidFill>
                <a:latin typeface="Arial Narrow" panose="020B0606020202030204" pitchFamily="34" charset="0"/>
                <a:ea typeface="+mn-ea"/>
                <a:cs typeface="+mn-cs"/>
              </a:defRPr>
            </a:lvl3pPr>
            <a:lvl4pPr marL="1371600" indent="0" algn="ctr" defTabSz="914400" rtl="0" eaLnBrk="1" latinLnBrk="0" hangingPunct="1">
              <a:lnSpc>
                <a:spcPct val="70000"/>
              </a:lnSpc>
              <a:spcBef>
                <a:spcPts val="500"/>
              </a:spcBef>
              <a:buClr>
                <a:schemeClr val="accent1"/>
              </a:buClr>
              <a:buFont typeface="Wingdings" panose="05000000000000000000" pitchFamily="2" charset="2"/>
              <a:buNone/>
              <a:defRPr sz="1600" kern="1200">
                <a:solidFill>
                  <a:schemeClr val="bg2"/>
                </a:solidFill>
                <a:latin typeface="Arial Narrow" panose="020B0606020202030204" pitchFamily="34" charset="0"/>
                <a:ea typeface="+mn-ea"/>
                <a:cs typeface="+mn-cs"/>
              </a:defRPr>
            </a:lvl4pPr>
            <a:lvl5pPr marL="1828800" indent="0" algn="ctr" defTabSz="914400" rtl="0" eaLnBrk="1" latinLnBrk="0" hangingPunct="1">
              <a:lnSpc>
                <a:spcPct val="70000"/>
              </a:lnSpc>
              <a:spcBef>
                <a:spcPts val="500"/>
              </a:spcBef>
              <a:buClr>
                <a:schemeClr val="accent1"/>
              </a:buClr>
              <a:buFont typeface="Wingdings" panose="05000000000000000000" pitchFamily="2" charset="2"/>
              <a:buNone/>
              <a:defRPr sz="1600" kern="1200">
                <a:solidFill>
                  <a:schemeClr val="bg2"/>
                </a:solidFill>
                <a:latin typeface="Arial Narrow" panose="020B06060202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Clr>
                <a:srgbClr val="8BC540"/>
              </a:buClr>
            </a:pPr>
            <a:r>
              <a:rPr lang="en-US" sz="9600" dirty="0">
                <a:solidFill>
                  <a:srgbClr val="00A2DC"/>
                </a:solidFill>
              </a:rPr>
              <a:t>06 June 2018</a:t>
            </a:r>
          </a:p>
        </p:txBody>
      </p:sp>
    </p:spTree>
    <p:extLst>
      <p:ext uri="{BB962C8B-B14F-4D97-AF65-F5344CB8AC3E}">
        <p14:creationId xmlns:p14="http://schemas.microsoft.com/office/powerpoint/2010/main" val="38753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D250-BE47-45AF-A911-D387F134AAA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4AA1B68-EE12-41FE-93E7-E2E464299236}"/>
              </a:ext>
            </a:extLst>
          </p:cNvPr>
          <p:cNvSpPr>
            <a:spLocks noGrp="1"/>
          </p:cNvSpPr>
          <p:nvPr>
            <p:ph idx="1"/>
          </p:nvPr>
        </p:nvSpPr>
        <p:spPr/>
        <p:txBody>
          <a:bodyPr>
            <a:normAutofit fontScale="92500" lnSpcReduction="10000"/>
          </a:bodyPr>
          <a:lstStyle/>
          <a:p>
            <a:pPr marL="0" indent="0">
              <a:buNone/>
            </a:pPr>
            <a:endParaRPr lang="en-US" b="1" dirty="0"/>
          </a:p>
          <a:p>
            <a:r>
              <a:rPr lang="en-US" b="1" dirty="0"/>
              <a:t>Introductions</a:t>
            </a:r>
          </a:p>
          <a:p>
            <a:endParaRPr lang="en-US" b="1" dirty="0"/>
          </a:p>
          <a:p>
            <a:r>
              <a:rPr lang="en-US" b="1" dirty="0"/>
              <a:t>About SAIC (brief)</a:t>
            </a:r>
          </a:p>
          <a:p>
            <a:endParaRPr lang="en-US" dirty="0"/>
          </a:p>
          <a:p>
            <a:r>
              <a:rPr lang="en-US" b="1" dirty="0"/>
              <a:t>Multisourcing Services Integrator (MSI) – Key Features and Benefits</a:t>
            </a:r>
          </a:p>
          <a:p>
            <a:endParaRPr lang="en-US" b="1" dirty="0"/>
          </a:p>
          <a:p>
            <a:r>
              <a:rPr lang="en-US" b="1" dirty="0"/>
              <a:t>MSI – What’s New</a:t>
            </a:r>
          </a:p>
          <a:p>
            <a:endParaRPr lang="en-US" b="1" dirty="0"/>
          </a:p>
          <a:p>
            <a:r>
              <a:rPr lang="en-US" b="1" dirty="0"/>
              <a:t>Security Operations</a:t>
            </a:r>
          </a:p>
          <a:p>
            <a:pPr marL="0" indent="0">
              <a:buNone/>
            </a:pPr>
            <a:endParaRPr lang="en-US" dirty="0"/>
          </a:p>
          <a:p>
            <a:r>
              <a:rPr lang="en-US" b="1" dirty="0"/>
              <a:t>Security Engineering and Cyber Risk Management</a:t>
            </a:r>
          </a:p>
        </p:txBody>
      </p:sp>
      <p:sp>
        <p:nvSpPr>
          <p:cNvPr id="4" name="Footer Placeholder 3">
            <a:extLst>
              <a:ext uri="{FF2B5EF4-FFF2-40B4-BE49-F238E27FC236}">
                <a16:creationId xmlns:a16="http://schemas.microsoft.com/office/drawing/2014/main" id="{B394414D-C72C-4C5F-85DF-152EF2537D92}"/>
              </a:ext>
            </a:extLst>
          </p:cNvPr>
          <p:cNvSpPr>
            <a:spLocks noGrp="1"/>
          </p:cNvSpPr>
          <p:nvPr>
            <p:ph type="ftr" sz="quarter" idx="11"/>
          </p:nvPr>
        </p:nvSpPr>
        <p:spPr/>
        <p:txBody>
          <a:bodyPr/>
          <a:lstStyle/>
          <a:p>
            <a:endParaRPr lang="en-US" dirty="0">
              <a:solidFill>
                <a:srgbClr val="F8F8F8"/>
              </a:solidFill>
            </a:endParaRPr>
          </a:p>
        </p:txBody>
      </p:sp>
      <p:sp>
        <p:nvSpPr>
          <p:cNvPr id="5" name="Slide Number Placeholder 4">
            <a:extLst>
              <a:ext uri="{FF2B5EF4-FFF2-40B4-BE49-F238E27FC236}">
                <a16:creationId xmlns:a16="http://schemas.microsoft.com/office/drawing/2014/main" id="{A69DE846-D9BD-4ABB-8867-4F377060C5D6}"/>
              </a:ext>
            </a:extLst>
          </p:cNvPr>
          <p:cNvSpPr>
            <a:spLocks noGrp="1"/>
          </p:cNvSpPr>
          <p:nvPr>
            <p:ph type="sldNum" sz="quarter" idx="12"/>
          </p:nvPr>
        </p:nvSpPr>
        <p:spPr/>
        <p:txBody>
          <a:bodyPr/>
          <a:lstStyle/>
          <a:p>
            <a:fld id="{D5C3111B-0364-4BA0-A976-C14DF3307351}" type="slidenum">
              <a:rPr lang="en-US" smtClean="0">
                <a:solidFill>
                  <a:srgbClr val="284860"/>
                </a:solidFill>
              </a:rPr>
              <a:pPr/>
              <a:t>18</a:t>
            </a:fld>
            <a:endParaRPr lang="en-US" dirty="0">
              <a:solidFill>
                <a:srgbClr val="284860"/>
              </a:solidFill>
            </a:endParaRPr>
          </a:p>
        </p:txBody>
      </p:sp>
    </p:spTree>
    <p:extLst>
      <p:ext uri="{BB962C8B-B14F-4D97-AF65-F5344CB8AC3E}">
        <p14:creationId xmlns:p14="http://schemas.microsoft.com/office/powerpoint/2010/main" val="70396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A79F-4F39-4B3D-9844-67F3FE578545}"/>
              </a:ext>
            </a:extLst>
          </p:cNvPr>
          <p:cNvSpPr>
            <a:spLocks noGrp="1"/>
          </p:cNvSpPr>
          <p:nvPr>
            <p:ph type="title"/>
          </p:nvPr>
        </p:nvSpPr>
        <p:spPr/>
        <p:txBody>
          <a:bodyPr/>
          <a:lstStyle/>
          <a:p>
            <a:r>
              <a:rPr lang="en-US" dirty="0"/>
              <a:t>Introductions</a:t>
            </a:r>
          </a:p>
        </p:txBody>
      </p:sp>
      <p:sp>
        <p:nvSpPr>
          <p:cNvPr id="5" name="Slide Number Placeholder 4">
            <a:extLst>
              <a:ext uri="{FF2B5EF4-FFF2-40B4-BE49-F238E27FC236}">
                <a16:creationId xmlns:a16="http://schemas.microsoft.com/office/drawing/2014/main" id="{E31839F2-A742-4729-8A85-71F30A590ED0}"/>
              </a:ext>
            </a:extLst>
          </p:cNvPr>
          <p:cNvSpPr>
            <a:spLocks noGrp="1"/>
          </p:cNvSpPr>
          <p:nvPr>
            <p:ph type="sldNum" sz="quarter" idx="12"/>
          </p:nvPr>
        </p:nvSpPr>
        <p:spPr/>
        <p:txBody>
          <a:bodyPr/>
          <a:lstStyle/>
          <a:p>
            <a:fld id="{D5C3111B-0364-4BA0-A976-C14DF3307351}" type="slidenum">
              <a:rPr lang="en-US" smtClean="0">
                <a:solidFill>
                  <a:srgbClr val="284860"/>
                </a:solidFill>
              </a:rPr>
              <a:pPr/>
              <a:t>19</a:t>
            </a:fld>
            <a:endParaRPr lang="en-US" dirty="0">
              <a:solidFill>
                <a:srgbClr val="284860"/>
              </a:solidFill>
            </a:endParaRPr>
          </a:p>
        </p:txBody>
      </p:sp>
      <p:sp>
        <p:nvSpPr>
          <p:cNvPr id="4" name="Content Placeholder 3">
            <a:extLst>
              <a:ext uri="{FF2B5EF4-FFF2-40B4-BE49-F238E27FC236}">
                <a16:creationId xmlns:a16="http://schemas.microsoft.com/office/drawing/2014/main" id="{655535C8-91BD-814A-AE04-E619CD412D13}"/>
              </a:ext>
            </a:extLst>
          </p:cNvPr>
          <p:cNvSpPr>
            <a:spLocks noGrp="1"/>
          </p:cNvSpPr>
          <p:nvPr>
            <p:ph idx="1"/>
          </p:nvPr>
        </p:nvSpPr>
        <p:spPr/>
        <p:txBody>
          <a:bodyPr/>
          <a:lstStyle/>
          <a:p>
            <a:r>
              <a:rPr lang="en-US" dirty="0"/>
              <a:t>Michael Fitch (CISSP-ISSMP)		</a:t>
            </a:r>
            <a:r>
              <a:rPr lang="en-US" b="1" dirty="0"/>
              <a:t>Account Manager</a:t>
            </a:r>
          </a:p>
          <a:p>
            <a:endParaRPr lang="en-US" b="1" dirty="0"/>
          </a:p>
          <a:p>
            <a:r>
              <a:rPr lang="en-US" dirty="0"/>
              <a:t>Grayson Walters (CISSP)			</a:t>
            </a:r>
            <a:r>
              <a:rPr lang="en-US" b="1" dirty="0"/>
              <a:t>Information Security Manager</a:t>
            </a:r>
          </a:p>
          <a:p>
            <a:endParaRPr lang="en-US" b="1" dirty="0"/>
          </a:p>
          <a:p>
            <a:r>
              <a:rPr lang="en-US" dirty="0"/>
              <a:t>Prentice Kinser (CISSP-ISSAP)		</a:t>
            </a:r>
            <a:r>
              <a:rPr lang="en-US" b="1" dirty="0"/>
              <a:t>Chief Security Architect</a:t>
            </a:r>
          </a:p>
          <a:p>
            <a:endParaRPr lang="en-US" b="1" dirty="0"/>
          </a:p>
        </p:txBody>
      </p:sp>
    </p:spTree>
    <p:extLst>
      <p:ext uri="{BB962C8B-B14F-4D97-AF65-F5344CB8AC3E}">
        <p14:creationId xmlns:p14="http://schemas.microsoft.com/office/powerpoint/2010/main" val="253397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38131" y="976313"/>
            <a:ext cx="8153400" cy="762000"/>
          </a:xfrm>
        </p:spPr>
        <p:txBody>
          <a:bodyPr/>
          <a:lstStyle/>
          <a:p>
            <a:pPr algn="ctr" eaLnBrk="1" hangingPunct="1"/>
            <a:r>
              <a:rPr lang="en-US" dirty="0" smtClean="0"/>
              <a:t>ISOAG  June 6, 2018</a:t>
            </a:r>
          </a:p>
        </p:txBody>
      </p:sp>
      <p:sp>
        <p:nvSpPr>
          <p:cNvPr id="231427" name="Rectangle 3"/>
          <p:cNvSpPr>
            <a:spLocks noGrp="1" noChangeArrowheads="1"/>
          </p:cNvSpPr>
          <p:nvPr>
            <p:ph type="body" idx="1"/>
          </p:nvPr>
        </p:nvSpPr>
        <p:spPr>
          <a:xfrm>
            <a:off x="0" y="1756927"/>
            <a:ext cx="9372600" cy="6355975"/>
          </a:xfrm>
        </p:spPr>
        <p:txBody>
          <a:bodyPr>
            <a:noAutofit/>
          </a:bodyPr>
          <a:lstStyle/>
          <a:p>
            <a:pPr marL="0" indent="0" algn="just" eaLnBrk="1" hangingPunct="1">
              <a:lnSpc>
                <a:spcPct val="110000"/>
              </a:lnSpc>
              <a:spcBef>
                <a:spcPct val="0"/>
              </a:spcBef>
              <a:buNone/>
            </a:pPr>
            <a:endParaRPr lang="en-US" sz="1300" b="1" dirty="0" smtClean="0"/>
          </a:p>
          <a:p>
            <a:pPr marL="400050" indent="-400050" algn="just">
              <a:lnSpc>
                <a:spcPct val="110000"/>
              </a:lnSpc>
              <a:spcBef>
                <a:spcPct val="0"/>
              </a:spcBef>
              <a:buAutoNum type="romanUcPeriod"/>
            </a:pPr>
            <a:r>
              <a:rPr lang="en-US" sz="1400" b="1" dirty="0" smtClean="0"/>
              <a:t> Welcome </a:t>
            </a:r>
            <a:r>
              <a:rPr lang="en-US" sz="1400" b="1" dirty="0"/>
              <a:t>&amp; Opening Remarks         </a:t>
            </a:r>
            <a:r>
              <a:rPr lang="en-US" sz="1400" b="1" dirty="0" smtClean="0"/>
              <a:t>               Mike </a:t>
            </a:r>
            <a:r>
              <a:rPr lang="en-US" sz="1400" b="1" dirty="0"/>
              <a:t>Watson, </a:t>
            </a:r>
            <a:r>
              <a:rPr lang="en-US" sz="1400" b="1" dirty="0" smtClean="0"/>
              <a:t>VITA</a:t>
            </a:r>
          </a:p>
          <a:p>
            <a:pPr marL="400050" indent="-400050" algn="just">
              <a:lnSpc>
                <a:spcPct val="110000"/>
              </a:lnSpc>
              <a:spcBef>
                <a:spcPct val="0"/>
              </a:spcBef>
              <a:buAutoNum type="romanUcPeriod"/>
            </a:pPr>
            <a:endParaRPr lang="en-US" sz="1400" b="1" dirty="0" smtClean="0"/>
          </a:p>
          <a:p>
            <a:pPr marL="400050" indent="-400050" algn="just">
              <a:lnSpc>
                <a:spcPct val="110000"/>
              </a:lnSpc>
              <a:spcBef>
                <a:spcPct val="0"/>
              </a:spcBef>
              <a:buAutoNum type="romanUcPeriod"/>
            </a:pPr>
            <a:endParaRPr lang="en-US" sz="1400" b="1" dirty="0" smtClean="0"/>
          </a:p>
          <a:p>
            <a:pPr marL="400050" indent="-400050" algn="just">
              <a:lnSpc>
                <a:spcPct val="110000"/>
              </a:lnSpc>
              <a:spcBef>
                <a:spcPct val="0"/>
              </a:spcBef>
              <a:buAutoNum type="romanUcPeriod" startAt="2"/>
            </a:pPr>
            <a:r>
              <a:rPr lang="en-US" sz="1400" b="1" dirty="0" smtClean="0"/>
              <a:t> How to Manage Up                                          </a:t>
            </a:r>
            <a:r>
              <a:rPr lang="en-US" sz="1400" b="1" dirty="0" err="1" smtClean="0"/>
              <a:t>Sherida</a:t>
            </a:r>
            <a:r>
              <a:rPr lang="en-US" sz="1400" b="1" dirty="0" smtClean="0"/>
              <a:t> Davis-Bryan, DOC</a:t>
            </a:r>
          </a:p>
          <a:p>
            <a:pPr marL="400050" indent="-400050" algn="just">
              <a:lnSpc>
                <a:spcPct val="110000"/>
              </a:lnSpc>
              <a:spcBef>
                <a:spcPct val="0"/>
              </a:spcBef>
              <a:buAutoNum type="romanUcPeriod" startAt="2"/>
            </a:pPr>
            <a:endParaRPr lang="en-US" sz="1400" b="1" dirty="0" smtClean="0"/>
          </a:p>
          <a:p>
            <a:pPr marL="0" indent="0" algn="just">
              <a:lnSpc>
                <a:spcPct val="110000"/>
              </a:lnSpc>
              <a:spcBef>
                <a:spcPct val="0"/>
              </a:spcBef>
              <a:buNone/>
            </a:pPr>
            <a:r>
              <a:rPr lang="en-US" sz="1400" b="1" dirty="0" smtClean="0"/>
              <a:t> III. </a:t>
            </a:r>
            <a:r>
              <a:rPr lang="en-US" sz="1400" b="1" dirty="0"/>
              <a:t>Multi-Sourcing Services Integrator        </a:t>
            </a:r>
            <a:r>
              <a:rPr lang="en-US" sz="1400" b="1" dirty="0" smtClean="0"/>
              <a:t>      </a:t>
            </a:r>
            <a:r>
              <a:rPr lang="en-US" sz="1400" b="1" dirty="0"/>
              <a:t>Michael Fitch </a:t>
            </a:r>
            <a:r>
              <a:rPr lang="en-US" sz="1400" b="1" dirty="0" smtClean="0"/>
              <a:t>, </a:t>
            </a:r>
            <a:r>
              <a:rPr lang="en-US" sz="1400" b="1" dirty="0"/>
              <a:t>Prentice </a:t>
            </a:r>
            <a:r>
              <a:rPr lang="en-US" sz="1400" b="1" dirty="0" err="1" smtClean="0"/>
              <a:t>Kinser</a:t>
            </a:r>
            <a:r>
              <a:rPr lang="en-US" sz="1400" b="1" dirty="0"/>
              <a:t> </a:t>
            </a:r>
            <a:r>
              <a:rPr lang="en-US" sz="1400" b="1" dirty="0" smtClean="0"/>
              <a:t>&amp;</a:t>
            </a:r>
            <a:endParaRPr lang="en-US" sz="1400" b="1" dirty="0"/>
          </a:p>
          <a:p>
            <a:pPr marL="0" indent="0" algn="just">
              <a:lnSpc>
                <a:spcPct val="110000"/>
              </a:lnSpc>
              <a:spcBef>
                <a:spcPct val="0"/>
              </a:spcBef>
              <a:buNone/>
            </a:pPr>
            <a:r>
              <a:rPr lang="en-US" sz="1400" b="1" dirty="0"/>
              <a:t>      </a:t>
            </a:r>
            <a:r>
              <a:rPr lang="en-US" sz="1400" b="1" dirty="0" smtClean="0"/>
              <a:t>Overview                                                          Grayson Walters, SAIC</a:t>
            </a:r>
            <a:endParaRPr lang="en-US" sz="1400" b="1" dirty="0"/>
          </a:p>
          <a:p>
            <a:pPr marL="0" indent="0" algn="just">
              <a:lnSpc>
                <a:spcPct val="110000"/>
              </a:lnSpc>
              <a:spcBef>
                <a:spcPct val="0"/>
              </a:spcBef>
              <a:buNone/>
            </a:pPr>
            <a:endParaRPr lang="en-US" sz="1400" b="1" dirty="0"/>
          </a:p>
          <a:p>
            <a:pPr marL="0" indent="0" algn="just">
              <a:lnSpc>
                <a:spcPct val="110000"/>
              </a:lnSpc>
              <a:spcBef>
                <a:spcPct val="0"/>
              </a:spcBef>
              <a:buNone/>
            </a:pPr>
            <a:r>
              <a:rPr lang="en-US" sz="1400" b="1" dirty="0" smtClean="0"/>
              <a:t>IV. </a:t>
            </a:r>
            <a:r>
              <a:rPr lang="en-US" sz="1400" b="1" dirty="0"/>
              <a:t>Upcoming Events                            </a:t>
            </a:r>
            <a:r>
              <a:rPr lang="en-US" sz="1400" b="1" dirty="0" smtClean="0"/>
              <a:t>                                   </a:t>
            </a:r>
            <a:r>
              <a:rPr lang="en-US" sz="1400" b="1" dirty="0"/>
              <a:t>Mike Watson, VITA</a:t>
            </a:r>
          </a:p>
          <a:p>
            <a:pPr marL="0" indent="0" algn="just">
              <a:lnSpc>
                <a:spcPct val="110000"/>
              </a:lnSpc>
              <a:spcBef>
                <a:spcPct val="0"/>
              </a:spcBef>
              <a:buNone/>
            </a:pPr>
            <a:endParaRPr lang="en-US" sz="1400" b="1" dirty="0" smtClean="0"/>
          </a:p>
          <a:p>
            <a:pPr marL="0" indent="0" algn="just">
              <a:lnSpc>
                <a:spcPct val="110000"/>
              </a:lnSpc>
              <a:spcBef>
                <a:spcPct val="0"/>
              </a:spcBef>
              <a:buNone/>
            </a:pPr>
            <a:r>
              <a:rPr lang="en-US" sz="1400" b="1" dirty="0" smtClean="0"/>
              <a:t> V. </a:t>
            </a:r>
            <a:r>
              <a:rPr lang="en-US" sz="1400" b="1" dirty="0"/>
              <a:t>Operations Update                                 </a:t>
            </a:r>
            <a:r>
              <a:rPr lang="en-US" sz="1400" b="1" dirty="0" smtClean="0"/>
              <a:t>                                    </a:t>
            </a:r>
            <a:r>
              <a:rPr lang="en-US" sz="1400" b="1" dirty="0"/>
              <a:t>NG</a:t>
            </a:r>
          </a:p>
          <a:p>
            <a:pPr marL="0" indent="0" algn="just">
              <a:lnSpc>
                <a:spcPct val="110000"/>
              </a:lnSpc>
              <a:spcBef>
                <a:spcPct val="0"/>
              </a:spcBef>
              <a:buNone/>
            </a:pPr>
            <a:endParaRPr lang="en-US" sz="1400" b="1" dirty="0"/>
          </a:p>
          <a:p>
            <a:pPr marL="0" indent="0" algn="just">
              <a:lnSpc>
                <a:spcPct val="110000"/>
              </a:lnSpc>
              <a:spcBef>
                <a:spcPct val="0"/>
              </a:spcBef>
              <a:buNone/>
            </a:pPr>
            <a:endParaRPr lang="en-US" sz="1400" b="1" dirty="0" smtClean="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smtClean="0"/>
          </a:p>
          <a:p>
            <a:pPr marL="0" indent="0">
              <a:buNone/>
            </a:pPr>
            <a:endParaRPr lang="en-US" sz="1600" b="1" dirty="0"/>
          </a:p>
          <a:p>
            <a:pPr marL="0" indent="0" algn="just">
              <a:lnSpc>
                <a:spcPct val="110000"/>
              </a:lnSpc>
              <a:spcBef>
                <a:spcPct val="0"/>
              </a:spcBef>
              <a:buNone/>
            </a:pPr>
            <a:endParaRPr lang="en-US" sz="1600" b="1" dirty="0"/>
          </a:p>
          <a:p>
            <a:pPr marL="0" indent="0" eaLnBrk="1" hangingPunct="1">
              <a:lnSpc>
                <a:spcPct val="110000"/>
              </a:lnSpc>
              <a:spcBef>
                <a:spcPct val="0"/>
              </a:spcBef>
              <a:buNone/>
            </a:pPr>
            <a:endParaRPr lang="en-US" sz="1600" b="1" dirty="0" smtClean="0"/>
          </a:p>
          <a:p>
            <a:pPr marL="0" indent="0" eaLnBrk="1" hangingPunct="1">
              <a:lnSpc>
                <a:spcPct val="110000"/>
              </a:lnSpc>
              <a:spcBef>
                <a:spcPct val="0"/>
              </a:spcBef>
              <a:buNone/>
            </a:pPr>
            <a:endParaRPr lang="en-US" sz="1600" b="1" dirty="0" smtClean="0"/>
          </a:p>
          <a:p>
            <a:pPr marL="701092" indent="-701092">
              <a:lnSpc>
                <a:spcPct val="110000"/>
              </a:lnSpc>
              <a:spcBef>
                <a:spcPct val="0"/>
              </a:spcBef>
              <a:buNone/>
            </a:pPr>
            <a:r>
              <a:rPr lang="en-US" sz="1600" b="1" dirty="0" smtClean="0"/>
              <a:t>	</a:t>
            </a:r>
            <a:endParaRPr lang="en-US" sz="1600" b="1" dirty="0" smtClean="0">
              <a:solidFill>
                <a:srgbClr val="333399"/>
              </a:solidFill>
            </a:endParaRPr>
          </a:p>
          <a:p>
            <a:pPr marL="701092" indent="-701092">
              <a:lnSpc>
                <a:spcPct val="110000"/>
              </a:lnSpc>
              <a:spcBef>
                <a:spcPct val="0"/>
              </a:spcBef>
              <a:buNone/>
            </a:pPr>
            <a:r>
              <a:rPr lang="en-US" sz="1600" b="1" dirty="0" smtClean="0">
                <a:solidFill>
                  <a:srgbClr val="333399"/>
                </a:solidFill>
              </a:rPr>
              <a:t>	 			 	</a:t>
            </a:r>
          </a:p>
          <a:p>
            <a:pPr marL="701092" indent="-701092">
              <a:lnSpc>
                <a:spcPct val="110000"/>
              </a:lnSpc>
              <a:spcBef>
                <a:spcPct val="0"/>
              </a:spcBef>
              <a:buNone/>
            </a:pPr>
            <a:endParaRPr lang="en-US" sz="1600" b="1" dirty="0" smtClean="0">
              <a:solidFill>
                <a:srgbClr val="333399"/>
              </a:solidFill>
            </a:endParaRPr>
          </a:p>
          <a:p>
            <a:pPr marL="701092" indent="-701092">
              <a:lnSpc>
                <a:spcPct val="110000"/>
              </a:lnSpc>
              <a:spcBef>
                <a:spcPct val="0"/>
              </a:spcBef>
              <a:buNone/>
            </a:pPr>
            <a:r>
              <a:rPr lang="en-US" sz="1600" b="1" dirty="0" smtClean="0">
                <a:solidFill>
                  <a:srgbClr val="333399"/>
                </a:solidFill>
              </a:rPr>
              <a:t>		</a:t>
            </a:r>
          </a:p>
          <a:p>
            <a:pPr marL="701092" indent="-701092">
              <a:lnSpc>
                <a:spcPct val="110000"/>
              </a:lnSpc>
              <a:spcBef>
                <a:spcPct val="0"/>
              </a:spcBef>
              <a:buNone/>
            </a:pPr>
            <a:r>
              <a:rPr lang="en-US" sz="1600" b="1" dirty="0" smtClean="0">
                <a:solidFill>
                  <a:srgbClr val="333399"/>
                </a:solidFill>
              </a:rPr>
              <a:t>		</a:t>
            </a:r>
            <a:r>
              <a:rPr lang="en-US" sz="1600" b="1" dirty="0" smtClean="0"/>
              <a:t>			</a:t>
            </a:r>
          </a:p>
          <a:p>
            <a:pPr marL="701092" indent="-701092">
              <a:lnSpc>
                <a:spcPct val="110000"/>
              </a:lnSpc>
              <a:spcBef>
                <a:spcPct val="0"/>
              </a:spcBef>
              <a:buNone/>
            </a:pPr>
            <a:r>
              <a:rPr lang="en-US" sz="1600" b="1" dirty="0" smtClean="0"/>
              <a:t>						</a:t>
            </a:r>
          </a:p>
          <a:p>
            <a:pPr marL="701092" indent="-701092">
              <a:lnSpc>
                <a:spcPct val="110000"/>
              </a:lnSpc>
              <a:spcBef>
                <a:spcPct val="0"/>
              </a:spcBef>
              <a:buNone/>
            </a:pPr>
            <a:endParaRPr lang="en-US" sz="1400" b="1" dirty="0" smtClean="0"/>
          </a:p>
          <a:p>
            <a:pPr marL="701092" indent="-701092" eaLnBrk="1" hangingPunct="1">
              <a:lnSpc>
                <a:spcPct val="110000"/>
              </a:lnSpc>
              <a:spcBef>
                <a:spcPct val="0"/>
              </a:spcBef>
              <a:buNone/>
            </a:pPr>
            <a:r>
              <a:rPr lang="en-US" sz="1400" b="1" dirty="0" smtClean="0"/>
              <a:t>				</a:t>
            </a:r>
          </a:p>
          <a:p>
            <a:pPr marL="701092" indent="-701092" eaLnBrk="1" hangingPunct="1">
              <a:lnSpc>
                <a:spcPct val="110000"/>
              </a:lnSpc>
              <a:spcBef>
                <a:spcPct val="0"/>
              </a:spcBef>
              <a:buNone/>
            </a:pPr>
            <a:endParaRPr lang="en-US" sz="4400" b="1" dirty="0" smtClean="0"/>
          </a:p>
        </p:txBody>
      </p:sp>
    </p:spTree>
    <p:extLst>
      <p:ext uri="{BB962C8B-B14F-4D97-AF65-F5344CB8AC3E}">
        <p14:creationId xmlns:p14="http://schemas.microsoft.com/office/powerpoint/2010/main" val="404507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A79F-4F39-4B3D-9844-67F3FE578545}"/>
              </a:ext>
            </a:extLst>
          </p:cNvPr>
          <p:cNvSpPr>
            <a:spLocks noGrp="1"/>
          </p:cNvSpPr>
          <p:nvPr>
            <p:ph type="title"/>
          </p:nvPr>
        </p:nvSpPr>
        <p:spPr/>
        <p:txBody>
          <a:bodyPr/>
          <a:lstStyle/>
          <a:p>
            <a:r>
              <a:rPr lang="en-US" dirty="0"/>
              <a:t>About SAIC - Overview</a:t>
            </a:r>
          </a:p>
        </p:txBody>
      </p:sp>
      <p:pic>
        <p:nvPicPr>
          <p:cNvPr id="7" name="Content Placeholder 6" descr="A picture containing sky&#10;&#10;Description generated with high confidence">
            <a:extLst>
              <a:ext uri="{FF2B5EF4-FFF2-40B4-BE49-F238E27FC236}">
                <a16:creationId xmlns:a16="http://schemas.microsoft.com/office/drawing/2014/main" id="{6486DCB8-92D3-4B39-AA5A-B6A8702112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911" y="1253658"/>
            <a:ext cx="7074875" cy="5304192"/>
          </a:xfrm>
        </p:spPr>
      </p:pic>
      <p:sp>
        <p:nvSpPr>
          <p:cNvPr id="5" name="Slide Number Placeholder 4">
            <a:extLst>
              <a:ext uri="{FF2B5EF4-FFF2-40B4-BE49-F238E27FC236}">
                <a16:creationId xmlns:a16="http://schemas.microsoft.com/office/drawing/2014/main" id="{E31839F2-A742-4729-8A85-71F30A590ED0}"/>
              </a:ext>
            </a:extLst>
          </p:cNvPr>
          <p:cNvSpPr>
            <a:spLocks noGrp="1"/>
          </p:cNvSpPr>
          <p:nvPr>
            <p:ph type="sldNum" sz="quarter" idx="12"/>
          </p:nvPr>
        </p:nvSpPr>
        <p:spPr/>
        <p:txBody>
          <a:bodyPr/>
          <a:lstStyle/>
          <a:p>
            <a:fld id="{D5C3111B-0364-4BA0-A976-C14DF3307351}" type="slidenum">
              <a:rPr lang="en-US" smtClean="0">
                <a:solidFill>
                  <a:srgbClr val="284860"/>
                </a:solidFill>
              </a:rPr>
              <a:pPr/>
              <a:t>20</a:t>
            </a:fld>
            <a:endParaRPr lang="en-US" dirty="0">
              <a:solidFill>
                <a:srgbClr val="284860"/>
              </a:solidFill>
            </a:endParaRPr>
          </a:p>
        </p:txBody>
      </p:sp>
    </p:spTree>
    <p:extLst>
      <p:ext uri="{BB962C8B-B14F-4D97-AF65-F5344CB8AC3E}">
        <p14:creationId xmlns:p14="http://schemas.microsoft.com/office/powerpoint/2010/main" val="284422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9C81-1FBF-40AE-87FD-C319BBEC4845}"/>
              </a:ext>
            </a:extLst>
          </p:cNvPr>
          <p:cNvSpPr>
            <a:spLocks noGrp="1"/>
          </p:cNvSpPr>
          <p:nvPr>
            <p:ph type="title"/>
          </p:nvPr>
        </p:nvSpPr>
        <p:spPr/>
        <p:txBody>
          <a:bodyPr/>
          <a:lstStyle/>
          <a:p>
            <a:r>
              <a:rPr lang="en-US" dirty="0"/>
              <a:t>MSI Approach, Key Features and Benefits</a:t>
            </a:r>
          </a:p>
        </p:txBody>
      </p:sp>
      <p:sp>
        <p:nvSpPr>
          <p:cNvPr id="3" name="Content Placeholder 2">
            <a:extLst>
              <a:ext uri="{FF2B5EF4-FFF2-40B4-BE49-F238E27FC236}">
                <a16:creationId xmlns:a16="http://schemas.microsoft.com/office/drawing/2014/main" id="{1C3F1002-1A0D-4E54-8F10-D7A51B5699CD}"/>
              </a:ext>
            </a:extLst>
          </p:cNvPr>
          <p:cNvSpPr>
            <a:spLocks noGrp="1"/>
          </p:cNvSpPr>
          <p:nvPr>
            <p:ph idx="1"/>
          </p:nvPr>
        </p:nvSpPr>
        <p:spPr/>
        <p:txBody>
          <a:bodyPr>
            <a:normAutofit fontScale="62500" lnSpcReduction="20000"/>
          </a:bodyPr>
          <a:lstStyle/>
          <a:p>
            <a:pPr>
              <a:lnSpc>
                <a:spcPct val="110000"/>
              </a:lnSpc>
            </a:pPr>
            <a:r>
              <a:rPr lang="en-US" dirty="0"/>
              <a:t>Provide a </a:t>
            </a:r>
            <a:r>
              <a:rPr lang="en-US" b="1" dirty="0"/>
              <a:t>Next-Generation Sourcing Model </a:t>
            </a:r>
            <a:r>
              <a:rPr lang="en-US" dirty="0"/>
              <a:t>to provide the Commonwealth with </a:t>
            </a:r>
            <a:r>
              <a:rPr lang="en-US" b="1" dirty="0"/>
              <a:t>Services now and with the ability to adapt </a:t>
            </a:r>
            <a:r>
              <a:rPr lang="en-US" dirty="0"/>
              <a:t>in the future</a:t>
            </a:r>
          </a:p>
          <a:p>
            <a:pPr>
              <a:lnSpc>
                <a:spcPct val="110000"/>
              </a:lnSpc>
            </a:pPr>
            <a:endParaRPr lang="en-US" dirty="0"/>
          </a:p>
          <a:p>
            <a:pPr>
              <a:lnSpc>
                <a:spcPct val="110000"/>
              </a:lnSpc>
            </a:pPr>
            <a:r>
              <a:rPr lang="en-US" dirty="0"/>
              <a:t>Deliver a seamless </a:t>
            </a:r>
            <a:r>
              <a:rPr lang="en-US" b="1" dirty="0"/>
              <a:t>Customer Experience </a:t>
            </a:r>
            <a:r>
              <a:rPr lang="en-US" dirty="0"/>
              <a:t>across all providers and services</a:t>
            </a:r>
          </a:p>
          <a:p>
            <a:pPr marL="0" indent="0">
              <a:lnSpc>
                <a:spcPct val="110000"/>
              </a:lnSpc>
              <a:buNone/>
            </a:pPr>
            <a:endParaRPr lang="en-US" b="1" dirty="0"/>
          </a:p>
          <a:p>
            <a:pPr>
              <a:lnSpc>
                <a:spcPct val="110000"/>
              </a:lnSpc>
            </a:pPr>
            <a:r>
              <a:rPr lang="en-US" dirty="0"/>
              <a:t>Enable and Manage </a:t>
            </a:r>
            <a:r>
              <a:rPr lang="en-US" b="1" dirty="0"/>
              <a:t>Quality Services </a:t>
            </a:r>
            <a:r>
              <a:rPr lang="en-US" dirty="0"/>
              <a:t>through understanding and meeting customer </a:t>
            </a:r>
            <a:r>
              <a:rPr lang="en-US" b="1" dirty="0"/>
              <a:t>expectations</a:t>
            </a:r>
            <a:r>
              <a:rPr lang="en-US" dirty="0"/>
              <a:t>; providing </a:t>
            </a:r>
            <a:r>
              <a:rPr lang="en-US" b="1" dirty="0"/>
              <a:t>fast, visible and transparent services; </a:t>
            </a:r>
            <a:r>
              <a:rPr lang="en-US" dirty="0"/>
              <a:t>and promote a </a:t>
            </a:r>
            <a:r>
              <a:rPr lang="en-US" b="1" dirty="0"/>
              <a:t>positive, flexible attitude </a:t>
            </a:r>
            <a:r>
              <a:rPr lang="en-US" dirty="0"/>
              <a:t>to support customer needs</a:t>
            </a:r>
          </a:p>
          <a:p>
            <a:pPr>
              <a:lnSpc>
                <a:spcPct val="110000"/>
              </a:lnSpc>
            </a:pPr>
            <a:endParaRPr lang="en-US" dirty="0"/>
          </a:p>
          <a:p>
            <a:pPr>
              <a:lnSpc>
                <a:spcPct val="110000"/>
              </a:lnSpc>
            </a:pPr>
            <a:r>
              <a:rPr lang="en-US" dirty="0"/>
              <a:t>Culture of </a:t>
            </a:r>
            <a:r>
              <a:rPr lang="en-US" b="1" dirty="0"/>
              <a:t>Collaborative Performance </a:t>
            </a:r>
            <a:r>
              <a:rPr lang="en-US" dirty="0"/>
              <a:t>– enabling others to be effective, efficient and successful</a:t>
            </a:r>
          </a:p>
          <a:p>
            <a:pPr>
              <a:lnSpc>
                <a:spcPct val="110000"/>
              </a:lnSpc>
            </a:pPr>
            <a:endParaRPr lang="en-US" dirty="0"/>
          </a:p>
          <a:p>
            <a:pPr>
              <a:lnSpc>
                <a:spcPct val="110000"/>
              </a:lnSpc>
            </a:pPr>
            <a:r>
              <a:rPr lang="en-US" dirty="0"/>
              <a:t>Provide a </a:t>
            </a:r>
            <a:r>
              <a:rPr lang="en-US" b="1" dirty="0"/>
              <a:t>Marketplace of Choices </a:t>
            </a:r>
            <a:r>
              <a:rPr lang="en-US" dirty="0"/>
              <a:t>enabling Service Tower Suppliers to easily and reliably move in and out of the model to provide customers access to technology and services aligned with business requirements</a:t>
            </a:r>
          </a:p>
        </p:txBody>
      </p:sp>
      <p:sp>
        <p:nvSpPr>
          <p:cNvPr id="5" name="Slide Number Placeholder 4">
            <a:extLst>
              <a:ext uri="{FF2B5EF4-FFF2-40B4-BE49-F238E27FC236}">
                <a16:creationId xmlns:a16="http://schemas.microsoft.com/office/drawing/2014/main" id="{A8EB28A5-8D5A-40BC-8411-D342CBBD5C13}"/>
              </a:ext>
            </a:extLst>
          </p:cNvPr>
          <p:cNvSpPr>
            <a:spLocks noGrp="1"/>
          </p:cNvSpPr>
          <p:nvPr>
            <p:ph type="sldNum" sz="quarter" idx="12"/>
          </p:nvPr>
        </p:nvSpPr>
        <p:spPr/>
        <p:txBody>
          <a:bodyPr/>
          <a:lstStyle/>
          <a:p>
            <a:fld id="{D5C3111B-0364-4BA0-A976-C14DF3307351}" type="slidenum">
              <a:rPr lang="en-US" smtClean="0">
                <a:solidFill>
                  <a:srgbClr val="284860"/>
                </a:solidFill>
              </a:rPr>
              <a:pPr/>
              <a:t>21</a:t>
            </a:fld>
            <a:endParaRPr lang="en-US" dirty="0">
              <a:solidFill>
                <a:srgbClr val="284860"/>
              </a:solidFill>
            </a:endParaRPr>
          </a:p>
        </p:txBody>
      </p:sp>
    </p:spTree>
    <p:extLst>
      <p:ext uri="{BB962C8B-B14F-4D97-AF65-F5344CB8AC3E}">
        <p14:creationId xmlns:p14="http://schemas.microsoft.com/office/powerpoint/2010/main" val="9553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16E5-9ABD-44B8-B9D2-AC900B41211E}"/>
              </a:ext>
            </a:extLst>
          </p:cNvPr>
          <p:cNvSpPr>
            <a:spLocks noGrp="1"/>
          </p:cNvSpPr>
          <p:nvPr>
            <p:ph type="title"/>
          </p:nvPr>
        </p:nvSpPr>
        <p:spPr/>
        <p:txBody>
          <a:bodyPr/>
          <a:lstStyle/>
          <a:p>
            <a:r>
              <a:rPr lang="en-US" dirty="0"/>
              <a:t>MSI Overview</a:t>
            </a:r>
          </a:p>
        </p:txBody>
      </p:sp>
      <p:sp>
        <p:nvSpPr>
          <p:cNvPr id="5" name="Slide Number Placeholder 4">
            <a:extLst>
              <a:ext uri="{FF2B5EF4-FFF2-40B4-BE49-F238E27FC236}">
                <a16:creationId xmlns:a16="http://schemas.microsoft.com/office/drawing/2014/main" id="{63D5F6F4-C9E6-4613-8887-6C25EE1F5247}"/>
              </a:ext>
            </a:extLst>
          </p:cNvPr>
          <p:cNvSpPr>
            <a:spLocks noGrp="1"/>
          </p:cNvSpPr>
          <p:nvPr>
            <p:ph type="sldNum" sz="quarter" idx="12"/>
          </p:nvPr>
        </p:nvSpPr>
        <p:spPr/>
        <p:txBody>
          <a:bodyPr/>
          <a:lstStyle/>
          <a:p>
            <a:fld id="{D5C3111B-0364-4BA0-A976-C14DF3307351}" type="slidenum">
              <a:rPr lang="en-US" smtClean="0">
                <a:solidFill>
                  <a:srgbClr val="284860"/>
                </a:solidFill>
              </a:rPr>
              <a:pPr/>
              <a:t>22</a:t>
            </a:fld>
            <a:endParaRPr lang="en-US" dirty="0">
              <a:solidFill>
                <a:srgbClr val="284860"/>
              </a:solidFill>
            </a:endParaRPr>
          </a:p>
        </p:txBody>
      </p:sp>
      <p:sp>
        <p:nvSpPr>
          <p:cNvPr id="15" name="Content Placeholder 2">
            <a:extLst>
              <a:ext uri="{FF2B5EF4-FFF2-40B4-BE49-F238E27FC236}">
                <a16:creationId xmlns:a16="http://schemas.microsoft.com/office/drawing/2014/main" id="{F7A226A9-A83C-4AA2-87CB-EA162CD864E8}"/>
              </a:ext>
            </a:extLst>
          </p:cNvPr>
          <p:cNvSpPr>
            <a:spLocks noGrp="1"/>
          </p:cNvSpPr>
          <p:nvPr>
            <p:ph idx="1"/>
          </p:nvPr>
        </p:nvSpPr>
        <p:spPr>
          <a:xfrm>
            <a:off x="272" y="1322678"/>
            <a:ext cx="3956953" cy="4936254"/>
          </a:xfrm>
        </p:spPr>
        <p:txBody>
          <a:bodyPr>
            <a:normAutofit fontScale="62500" lnSpcReduction="20000"/>
          </a:bodyPr>
          <a:lstStyle/>
          <a:p>
            <a:pPr>
              <a:lnSpc>
                <a:spcPct val="110000"/>
              </a:lnSpc>
            </a:pPr>
            <a:r>
              <a:rPr lang="en-US" b="1" dirty="0"/>
              <a:t>Service Integration </a:t>
            </a:r>
            <a:r>
              <a:rPr lang="en-US" dirty="0"/>
              <a:t>and </a:t>
            </a:r>
            <a:r>
              <a:rPr lang="en-US" b="1" dirty="0"/>
              <a:t>Service Management</a:t>
            </a:r>
          </a:p>
          <a:p>
            <a:pPr>
              <a:lnSpc>
                <a:spcPct val="110000"/>
              </a:lnSpc>
            </a:pPr>
            <a:endParaRPr lang="en-US" dirty="0"/>
          </a:p>
          <a:p>
            <a:pPr>
              <a:lnSpc>
                <a:spcPct val="110000"/>
              </a:lnSpc>
            </a:pPr>
            <a:r>
              <a:rPr lang="en-US" dirty="0"/>
              <a:t>Focus on Meeting </a:t>
            </a:r>
            <a:r>
              <a:rPr lang="en-US" b="1" dirty="0"/>
              <a:t>Needs &amp; Expectations</a:t>
            </a:r>
          </a:p>
          <a:p>
            <a:pPr marL="0" indent="0">
              <a:lnSpc>
                <a:spcPct val="110000"/>
              </a:lnSpc>
              <a:buNone/>
            </a:pPr>
            <a:endParaRPr lang="en-US" b="1" dirty="0"/>
          </a:p>
          <a:p>
            <a:pPr>
              <a:lnSpc>
                <a:spcPct val="110000"/>
              </a:lnSpc>
            </a:pPr>
            <a:r>
              <a:rPr lang="en-US" dirty="0"/>
              <a:t>Provides Seamless </a:t>
            </a:r>
            <a:r>
              <a:rPr lang="en-US" b="1" dirty="0"/>
              <a:t>Service Delivery </a:t>
            </a:r>
          </a:p>
          <a:p>
            <a:pPr>
              <a:lnSpc>
                <a:spcPct val="110000"/>
              </a:lnSpc>
            </a:pPr>
            <a:endParaRPr lang="en-US" b="1" dirty="0"/>
          </a:p>
          <a:p>
            <a:pPr>
              <a:lnSpc>
                <a:spcPct val="110000"/>
              </a:lnSpc>
            </a:pPr>
            <a:r>
              <a:rPr lang="en-US" b="1" dirty="0"/>
              <a:t>Visibility at Every Level </a:t>
            </a:r>
            <a:r>
              <a:rPr lang="en-US" dirty="0"/>
              <a:t>– Agency, Department, VITA, Enterprise</a:t>
            </a:r>
          </a:p>
          <a:p>
            <a:pPr>
              <a:lnSpc>
                <a:spcPct val="110000"/>
              </a:lnSpc>
            </a:pPr>
            <a:endParaRPr lang="en-US" dirty="0"/>
          </a:p>
          <a:p>
            <a:pPr>
              <a:lnSpc>
                <a:spcPct val="110000"/>
              </a:lnSpc>
            </a:pPr>
            <a:r>
              <a:rPr lang="en-US" b="1" dirty="0"/>
              <a:t>Integrations for Enablement</a:t>
            </a:r>
            <a:r>
              <a:rPr lang="en-US" dirty="0"/>
              <a:t>:</a:t>
            </a:r>
          </a:p>
          <a:p>
            <a:pPr lvl="1">
              <a:lnSpc>
                <a:spcPct val="110000"/>
              </a:lnSpc>
              <a:buFont typeface="Arial Narrow" panose="020B0606020202030204" pitchFamily="34" charset="0"/>
              <a:buChar char="–"/>
            </a:pPr>
            <a:r>
              <a:rPr lang="en-US" dirty="0"/>
              <a:t>Technology (SMS)</a:t>
            </a:r>
          </a:p>
          <a:p>
            <a:pPr lvl="1">
              <a:lnSpc>
                <a:spcPct val="110000"/>
              </a:lnSpc>
              <a:buFont typeface="Arial Narrow" panose="020B0606020202030204" pitchFamily="34" charset="0"/>
              <a:buChar char="–"/>
            </a:pPr>
            <a:r>
              <a:rPr lang="en-US" dirty="0"/>
              <a:t>People (Org Alignment)</a:t>
            </a:r>
          </a:p>
          <a:p>
            <a:pPr lvl="1">
              <a:lnSpc>
                <a:spcPct val="110000"/>
              </a:lnSpc>
              <a:buFont typeface="Arial Narrow" panose="020B0606020202030204" pitchFamily="34" charset="0"/>
              <a:buChar char="–"/>
            </a:pPr>
            <a:r>
              <a:rPr lang="en-US" dirty="0"/>
              <a:t>Process (SMM)</a:t>
            </a:r>
          </a:p>
          <a:p>
            <a:endParaRPr lang="en-US" dirty="0"/>
          </a:p>
        </p:txBody>
      </p:sp>
      <p:grpSp>
        <p:nvGrpSpPr>
          <p:cNvPr id="36" name="Group 35">
            <a:extLst>
              <a:ext uri="{FF2B5EF4-FFF2-40B4-BE49-F238E27FC236}">
                <a16:creationId xmlns:a16="http://schemas.microsoft.com/office/drawing/2014/main" id="{D120C031-753A-457C-AECF-855A049DB2D1}"/>
              </a:ext>
            </a:extLst>
          </p:cNvPr>
          <p:cNvGrpSpPr/>
          <p:nvPr/>
        </p:nvGrpSpPr>
        <p:grpSpPr>
          <a:xfrm>
            <a:off x="3956954" y="2583129"/>
            <a:ext cx="4773168" cy="1294967"/>
            <a:chOff x="5275938" y="2582584"/>
            <a:chExt cx="6364224" cy="1294967"/>
          </a:xfrm>
        </p:grpSpPr>
        <p:sp>
          <p:nvSpPr>
            <p:cNvPr id="7" name="Rectangle 6">
              <a:extLst>
                <a:ext uri="{FF2B5EF4-FFF2-40B4-BE49-F238E27FC236}">
                  <a16:creationId xmlns:a16="http://schemas.microsoft.com/office/drawing/2014/main" id="{30F842B0-B8F2-48F8-81CE-F88D49F613AF}"/>
                </a:ext>
              </a:extLst>
            </p:cNvPr>
            <p:cNvSpPr/>
            <p:nvPr/>
          </p:nvSpPr>
          <p:spPr>
            <a:xfrm>
              <a:off x="5275938" y="2582584"/>
              <a:ext cx="6364224" cy="1294967"/>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fontAlgn="auto">
                <a:spcBef>
                  <a:spcPts val="0"/>
                </a:spcBef>
                <a:spcAft>
                  <a:spcPts val="0"/>
                </a:spcAft>
              </a:pPr>
              <a:r>
                <a:rPr lang="en-US" b="1" i="1" dirty="0">
                  <a:solidFill>
                    <a:srgbClr val="F8F8F8"/>
                  </a:solidFill>
                </a:rPr>
                <a:t>Virginia Information Technologies Agency</a:t>
              </a:r>
            </a:p>
          </p:txBody>
        </p:sp>
        <p:pic>
          <p:nvPicPr>
            <p:cNvPr id="21" name="Picture 24">
              <a:extLst>
                <a:ext uri="{FF2B5EF4-FFF2-40B4-BE49-F238E27FC236}">
                  <a16:creationId xmlns:a16="http://schemas.microsoft.com/office/drawing/2014/main" id="{1F08B233-4339-4F3E-A751-828CFFDE4E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2783" y="2942453"/>
              <a:ext cx="2379663" cy="82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a:extLst>
              <a:ext uri="{FF2B5EF4-FFF2-40B4-BE49-F238E27FC236}">
                <a16:creationId xmlns:a16="http://schemas.microsoft.com/office/drawing/2014/main" id="{6381551D-4479-4E0A-B7CB-498922F0A715}"/>
              </a:ext>
            </a:extLst>
          </p:cNvPr>
          <p:cNvGrpSpPr/>
          <p:nvPr/>
        </p:nvGrpSpPr>
        <p:grpSpPr>
          <a:xfrm>
            <a:off x="3956954" y="1186252"/>
            <a:ext cx="4773168" cy="1294967"/>
            <a:chOff x="5275938" y="1186251"/>
            <a:chExt cx="6364224" cy="1294967"/>
          </a:xfrm>
        </p:grpSpPr>
        <p:sp>
          <p:nvSpPr>
            <p:cNvPr id="3" name="Rectangle 2">
              <a:extLst>
                <a:ext uri="{FF2B5EF4-FFF2-40B4-BE49-F238E27FC236}">
                  <a16:creationId xmlns:a16="http://schemas.microsoft.com/office/drawing/2014/main" id="{2CE8AE3A-9D9B-45AC-A195-C44172545FCF}"/>
                </a:ext>
              </a:extLst>
            </p:cNvPr>
            <p:cNvSpPr/>
            <p:nvPr/>
          </p:nvSpPr>
          <p:spPr>
            <a:xfrm>
              <a:off x="5275938" y="1186251"/>
              <a:ext cx="6364224" cy="1294967"/>
            </a:xfrm>
            <a:prstGeom prst="rect">
              <a:avLst/>
            </a:prstGeom>
            <a:solidFill>
              <a:srgbClr val="284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fontAlgn="auto">
                <a:spcBef>
                  <a:spcPts val="0"/>
                </a:spcBef>
                <a:spcAft>
                  <a:spcPts val="0"/>
                </a:spcAft>
              </a:pPr>
              <a:r>
                <a:rPr lang="en-US" b="1" i="1" dirty="0">
                  <a:solidFill>
                    <a:srgbClr val="F8F8F8"/>
                  </a:solidFill>
                </a:rPr>
                <a:t>Agencies of the Commonwealth</a:t>
              </a:r>
            </a:p>
          </p:txBody>
        </p:sp>
        <p:pic>
          <p:nvPicPr>
            <p:cNvPr id="22" name="Picture 21" descr="A picture containing ceramic ware, earthenware&#10;&#10;Description generated with high confidence">
              <a:extLst>
                <a:ext uri="{FF2B5EF4-FFF2-40B4-BE49-F238E27FC236}">
                  <a16:creationId xmlns:a16="http://schemas.microsoft.com/office/drawing/2014/main" id="{E0E74E26-A6B3-4CC1-910F-2A766380A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090" y="1503210"/>
              <a:ext cx="899439" cy="899439"/>
            </a:xfrm>
            <a:prstGeom prst="rect">
              <a:avLst/>
            </a:prstGeom>
          </p:spPr>
        </p:pic>
      </p:grpSp>
      <p:grpSp>
        <p:nvGrpSpPr>
          <p:cNvPr id="37" name="Group 36">
            <a:extLst>
              <a:ext uri="{FF2B5EF4-FFF2-40B4-BE49-F238E27FC236}">
                <a16:creationId xmlns:a16="http://schemas.microsoft.com/office/drawing/2014/main" id="{073C31DD-E132-43EF-9E06-C1AB84B539C1}"/>
              </a:ext>
            </a:extLst>
          </p:cNvPr>
          <p:cNvGrpSpPr/>
          <p:nvPr/>
        </p:nvGrpSpPr>
        <p:grpSpPr>
          <a:xfrm>
            <a:off x="3959209" y="3977208"/>
            <a:ext cx="4773168" cy="1294967"/>
            <a:chOff x="5278945" y="3976663"/>
            <a:chExt cx="6364224" cy="1294967"/>
          </a:xfrm>
        </p:grpSpPr>
        <p:sp>
          <p:nvSpPr>
            <p:cNvPr id="8" name="Rectangle 7">
              <a:extLst>
                <a:ext uri="{FF2B5EF4-FFF2-40B4-BE49-F238E27FC236}">
                  <a16:creationId xmlns:a16="http://schemas.microsoft.com/office/drawing/2014/main" id="{72ED3464-B5CA-4C1B-9771-B64C8FF98664}"/>
                </a:ext>
              </a:extLst>
            </p:cNvPr>
            <p:cNvSpPr/>
            <p:nvPr/>
          </p:nvSpPr>
          <p:spPr>
            <a:xfrm>
              <a:off x="5278945" y="3976663"/>
              <a:ext cx="6364224" cy="1294967"/>
            </a:xfrm>
            <a:prstGeom prst="rect">
              <a:avLst/>
            </a:prstGeom>
            <a:solidFill>
              <a:srgbClr val="2F5E28"/>
            </a:solidFill>
            <a:ln>
              <a:solidFill>
                <a:srgbClr val="2F5E2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fontAlgn="auto">
                <a:spcBef>
                  <a:spcPts val="0"/>
                </a:spcBef>
                <a:spcAft>
                  <a:spcPts val="0"/>
                </a:spcAft>
              </a:pPr>
              <a:r>
                <a:rPr lang="en-US" b="1" i="1" dirty="0">
                  <a:solidFill>
                    <a:srgbClr val="F8F8F8"/>
                  </a:solidFill>
                </a:rPr>
                <a:t>Multisourcing Services Integrator (MSI)</a:t>
              </a:r>
            </a:p>
          </p:txBody>
        </p:sp>
        <p:pic>
          <p:nvPicPr>
            <p:cNvPr id="25" name="Picture 24" descr="A picture containing clipart&#10;&#10;Description generated with very high confidence">
              <a:extLst>
                <a:ext uri="{FF2B5EF4-FFF2-40B4-BE49-F238E27FC236}">
                  <a16:creationId xmlns:a16="http://schemas.microsoft.com/office/drawing/2014/main" id="{598CF2F9-4467-42C5-87A5-5833977C1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3330" y="4330228"/>
              <a:ext cx="2269116" cy="784290"/>
            </a:xfrm>
            <a:prstGeom prst="rect">
              <a:avLst/>
            </a:prstGeom>
            <a:ln>
              <a:solidFill>
                <a:srgbClr val="2F5E28"/>
              </a:solidFill>
            </a:ln>
          </p:spPr>
        </p:pic>
      </p:grpSp>
      <p:sp>
        <p:nvSpPr>
          <p:cNvPr id="29" name="Rectangle: Rounded Corners 28">
            <a:extLst>
              <a:ext uri="{FF2B5EF4-FFF2-40B4-BE49-F238E27FC236}">
                <a16:creationId xmlns:a16="http://schemas.microsoft.com/office/drawing/2014/main" id="{1BAB52EF-DFF9-45ED-A7AF-4BFB58D470BE}"/>
              </a:ext>
            </a:extLst>
          </p:cNvPr>
          <p:cNvSpPr/>
          <p:nvPr/>
        </p:nvSpPr>
        <p:spPr>
          <a:xfrm>
            <a:off x="4125011" y="1579426"/>
            <a:ext cx="446991" cy="3045265"/>
          </a:xfrm>
          <a:prstGeom prst="roundRect">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b="1" dirty="0">
                <a:solidFill>
                  <a:srgbClr val="000000"/>
                </a:solidFill>
              </a:rPr>
              <a:t>Integrated Service Delivery</a:t>
            </a:r>
          </a:p>
        </p:txBody>
      </p:sp>
      <p:grpSp>
        <p:nvGrpSpPr>
          <p:cNvPr id="17" name="Group 16">
            <a:extLst>
              <a:ext uri="{FF2B5EF4-FFF2-40B4-BE49-F238E27FC236}">
                <a16:creationId xmlns:a16="http://schemas.microsoft.com/office/drawing/2014/main" id="{E989995F-9915-4A64-AB17-74A047E00DED}"/>
              </a:ext>
            </a:extLst>
          </p:cNvPr>
          <p:cNvGrpSpPr/>
          <p:nvPr/>
        </p:nvGrpSpPr>
        <p:grpSpPr>
          <a:xfrm>
            <a:off x="3959209" y="5397875"/>
            <a:ext cx="4773168" cy="1294967"/>
            <a:chOff x="5278945" y="5397330"/>
            <a:chExt cx="6364224" cy="1294967"/>
          </a:xfrm>
        </p:grpSpPr>
        <p:grpSp>
          <p:nvGrpSpPr>
            <p:cNvPr id="6" name="Group 5">
              <a:extLst>
                <a:ext uri="{FF2B5EF4-FFF2-40B4-BE49-F238E27FC236}">
                  <a16:creationId xmlns:a16="http://schemas.microsoft.com/office/drawing/2014/main" id="{81C292F7-8F4D-4F32-BB6A-D70DB068E117}"/>
                </a:ext>
              </a:extLst>
            </p:cNvPr>
            <p:cNvGrpSpPr/>
            <p:nvPr/>
          </p:nvGrpSpPr>
          <p:grpSpPr>
            <a:xfrm>
              <a:off x="5278945" y="5397330"/>
              <a:ext cx="6364224" cy="1294967"/>
              <a:chOff x="5378337" y="4962641"/>
              <a:chExt cx="6364224" cy="1103312"/>
            </a:xfrm>
          </p:grpSpPr>
          <p:sp>
            <p:nvSpPr>
              <p:cNvPr id="9" name="Rectangle 8">
                <a:extLst>
                  <a:ext uri="{FF2B5EF4-FFF2-40B4-BE49-F238E27FC236}">
                    <a16:creationId xmlns:a16="http://schemas.microsoft.com/office/drawing/2014/main" id="{C7E79C92-BEA2-4F9B-8A59-AD284FF4DF2E}"/>
                  </a:ext>
                </a:extLst>
              </p:cNvPr>
              <p:cNvSpPr/>
              <p:nvPr/>
            </p:nvSpPr>
            <p:spPr>
              <a:xfrm>
                <a:off x="5378337" y="4962641"/>
                <a:ext cx="1212441" cy="1103312"/>
              </a:xfrm>
              <a:prstGeom prst="rect">
                <a:avLst/>
              </a:prstGeom>
              <a:solidFill>
                <a:srgbClr val="B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spcBef>
                    <a:spcPts val="0"/>
                  </a:spcBef>
                  <a:spcAft>
                    <a:spcPts val="0"/>
                  </a:spcAft>
                </a:pPr>
                <a:r>
                  <a:rPr lang="en-US" sz="1200" b="1" dirty="0">
                    <a:solidFill>
                      <a:srgbClr val="F8F8F8"/>
                    </a:solidFill>
                  </a:rPr>
                  <a:t>Service Tower Supplier</a:t>
                </a:r>
              </a:p>
            </p:txBody>
          </p:sp>
          <p:sp>
            <p:nvSpPr>
              <p:cNvPr id="10" name="Rectangle 9">
                <a:extLst>
                  <a:ext uri="{FF2B5EF4-FFF2-40B4-BE49-F238E27FC236}">
                    <a16:creationId xmlns:a16="http://schemas.microsoft.com/office/drawing/2014/main" id="{13F9922C-D392-4D7F-A82F-C5A230C19A78}"/>
                  </a:ext>
                </a:extLst>
              </p:cNvPr>
              <p:cNvSpPr/>
              <p:nvPr/>
            </p:nvSpPr>
            <p:spPr>
              <a:xfrm>
                <a:off x="6666283" y="4962641"/>
                <a:ext cx="1212441" cy="1103312"/>
              </a:xfrm>
              <a:prstGeom prst="rect">
                <a:avLst/>
              </a:prstGeom>
              <a:solidFill>
                <a:srgbClr val="D9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spcBef>
                    <a:spcPts val="0"/>
                  </a:spcBef>
                  <a:spcAft>
                    <a:spcPts val="0"/>
                  </a:spcAft>
                </a:pPr>
                <a:r>
                  <a:rPr lang="en-US" sz="1200" b="1" dirty="0">
                    <a:solidFill>
                      <a:srgbClr val="F8F8F8"/>
                    </a:solidFill>
                  </a:rPr>
                  <a:t>Service Tower Supplier</a:t>
                </a:r>
              </a:p>
            </p:txBody>
          </p:sp>
          <p:sp>
            <p:nvSpPr>
              <p:cNvPr id="11" name="Rectangle 10">
                <a:extLst>
                  <a:ext uri="{FF2B5EF4-FFF2-40B4-BE49-F238E27FC236}">
                    <a16:creationId xmlns:a16="http://schemas.microsoft.com/office/drawing/2014/main" id="{78F219FE-4D1D-47AA-8367-C203CAA82428}"/>
                  </a:ext>
                </a:extLst>
              </p:cNvPr>
              <p:cNvSpPr/>
              <p:nvPr/>
            </p:nvSpPr>
            <p:spPr>
              <a:xfrm>
                <a:off x="7954229" y="4962641"/>
                <a:ext cx="1212441" cy="1103312"/>
              </a:xfrm>
              <a:prstGeom prst="rect">
                <a:avLst/>
              </a:prstGeom>
              <a:solidFill>
                <a:srgbClr val="CF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spcBef>
                    <a:spcPts val="0"/>
                  </a:spcBef>
                  <a:spcAft>
                    <a:spcPts val="0"/>
                  </a:spcAft>
                </a:pPr>
                <a:r>
                  <a:rPr lang="en-US" sz="1200" b="1" dirty="0">
                    <a:solidFill>
                      <a:srgbClr val="F8F8F8"/>
                    </a:solidFill>
                  </a:rPr>
                  <a:t>Service Tower Supplier</a:t>
                </a:r>
              </a:p>
            </p:txBody>
          </p:sp>
          <p:sp>
            <p:nvSpPr>
              <p:cNvPr id="12" name="Rectangle 11">
                <a:extLst>
                  <a:ext uri="{FF2B5EF4-FFF2-40B4-BE49-F238E27FC236}">
                    <a16:creationId xmlns:a16="http://schemas.microsoft.com/office/drawing/2014/main" id="{4304CB02-21C8-4651-B336-3555BD7ABDF0}"/>
                  </a:ext>
                </a:extLst>
              </p:cNvPr>
              <p:cNvSpPr/>
              <p:nvPr/>
            </p:nvSpPr>
            <p:spPr>
              <a:xfrm>
                <a:off x="9242175" y="4962641"/>
                <a:ext cx="1212441" cy="1103312"/>
              </a:xfrm>
              <a:prstGeom prst="rect">
                <a:avLst/>
              </a:prstGeom>
              <a:solidFill>
                <a:srgbClr val="D9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spcBef>
                    <a:spcPts val="0"/>
                  </a:spcBef>
                  <a:spcAft>
                    <a:spcPts val="0"/>
                  </a:spcAft>
                </a:pPr>
                <a:r>
                  <a:rPr lang="en-US" sz="1200" b="1" dirty="0">
                    <a:solidFill>
                      <a:srgbClr val="F8F8F8"/>
                    </a:solidFill>
                  </a:rPr>
                  <a:t>Service Tower Supplier</a:t>
                </a:r>
              </a:p>
            </p:txBody>
          </p:sp>
          <p:sp>
            <p:nvSpPr>
              <p:cNvPr id="13" name="Rectangle 12">
                <a:extLst>
                  <a:ext uri="{FF2B5EF4-FFF2-40B4-BE49-F238E27FC236}">
                    <a16:creationId xmlns:a16="http://schemas.microsoft.com/office/drawing/2014/main" id="{B408EECD-CE7E-4A7B-A12D-C56508454B58}"/>
                  </a:ext>
                </a:extLst>
              </p:cNvPr>
              <p:cNvSpPr/>
              <p:nvPr/>
            </p:nvSpPr>
            <p:spPr>
              <a:xfrm>
                <a:off x="10530120" y="4962641"/>
                <a:ext cx="1212441" cy="1103312"/>
              </a:xfrm>
              <a:prstGeom prst="rect">
                <a:avLst/>
              </a:prstGeom>
              <a:solidFill>
                <a:srgbClr val="B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spcBef>
                    <a:spcPts val="0"/>
                  </a:spcBef>
                  <a:spcAft>
                    <a:spcPts val="0"/>
                  </a:spcAft>
                </a:pPr>
                <a:r>
                  <a:rPr lang="en-US" sz="1200" b="1" dirty="0">
                    <a:solidFill>
                      <a:srgbClr val="F8F8F8"/>
                    </a:solidFill>
                  </a:rPr>
                  <a:t>Service Tower Supplier</a:t>
                </a:r>
              </a:p>
            </p:txBody>
          </p:sp>
        </p:grpSp>
        <p:grpSp>
          <p:nvGrpSpPr>
            <p:cNvPr id="16" name="Group 15">
              <a:extLst>
                <a:ext uri="{FF2B5EF4-FFF2-40B4-BE49-F238E27FC236}">
                  <a16:creationId xmlns:a16="http://schemas.microsoft.com/office/drawing/2014/main" id="{ADDACFE9-BDE2-4603-8A0F-5AE59A1D120A}"/>
                </a:ext>
              </a:extLst>
            </p:cNvPr>
            <p:cNvGrpSpPr/>
            <p:nvPr/>
          </p:nvGrpSpPr>
          <p:grpSpPr>
            <a:xfrm>
              <a:off x="5474825" y="5455917"/>
              <a:ext cx="3500606" cy="803015"/>
              <a:chOff x="5474825" y="5455917"/>
              <a:chExt cx="3500606" cy="803015"/>
            </a:xfrm>
          </p:grpSpPr>
          <p:grpSp>
            <p:nvGrpSpPr>
              <p:cNvPr id="38" name="Group 37">
                <a:extLst>
                  <a:ext uri="{FF2B5EF4-FFF2-40B4-BE49-F238E27FC236}">
                    <a16:creationId xmlns:a16="http://schemas.microsoft.com/office/drawing/2014/main" id="{87D68EF1-4398-496A-B8B7-F61B98C32916}"/>
                  </a:ext>
                </a:extLst>
              </p:cNvPr>
              <p:cNvGrpSpPr/>
              <p:nvPr/>
            </p:nvGrpSpPr>
            <p:grpSpPr>
              <a:xfrm>
                <a:off x="5474825" y="5455917"/>
                <a:ext cx="2209229" cy="803015"/>
                <a:chOff x="5483658" y="5455917"/>
                <a:chExt cx="2209229" cy="803015"/>
              </a:xfrm>
            </p:grpSpPr>
            <p:pic>
              <p:nvPicPr>
                <p:cNvPr id="32" name="Picture 31" descr="A picture containing clipart&#10;&#10;Description generated with high confidence">
                  <a:extLst>
                    <a:ext uri="{FF2B5EF4-FFF2-40B4-BE49-F238E27FC236}">
                      <a16:creationId xmlns:a16="http://schemas.microsoft.com/office/drawing/2014/main" id="{4222BED7-08A0-44F1-A49B-D05D341AC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3658" y="5455918"/>
                  <a:ext cx="803014" cy="803014"/>
                </a:xfrm>
                <a:prstGeom prst="rect">
                  <a:avLst/>
                </a:prstGeom>
              </p:spPr>
            </p:pic>
            <p:pic>
              <p:nvPicPr>
                <p:cNvPr id="1026" name="Picture 2" descr="Image result for tempus nova">
                  <a:extLst>
                    <a:ext uri="{FF2B5EF4-FFF2-40B4-BE49-F238E27FC236}">
                      <a16:creationId xmlns:a16="http://schemas.microsoft.com/office/drawing/2014/main" id="{2CB3215A-FC24-428F-8E66-0817E6E577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0450" y="5455917"/>
                  <a:ext cx="962437" cy="78733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1E74BD73-C9BB-4709-82C5-F29E83F7A7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891" y="5709146"/>
                <a:ext cx="1032540" cy="335667"/>
              </a:xfrm>
              <a:prstGeom prst="rect">
                <a:avLst/>
              </a:prstGeom>
            </p:spPr>
          </p:pic>
        </p:grpSp>
      </p:grpSp>
    </p:spTree>
    <p:extLst>
      <p:ext uri="{BB962C8B-B14F-4D97-AF65-F5344CB8AC3E}">
        <p14:creationId xmlns:p14="http://schemas.microsoft.com/office/powerpoint/2010/main" val="39820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16E5-9ABD-44B8-B9D2-AC900B41211E}"/>
              </a:ext>
            </a:extLst>
          </p:cNvPr>
          <p:cNvSpPr>
            <a:spLocks noGrp="1"/>
          </p:cNvSpPr>
          <p:nvPr>
            <p:ph type="title"/>
          </p:nvPr>
        </p:nvSpPr>
        <p:spPr/>
        <p:txBody>
          <a:bodyPr/>
          <a:lstStyle/>
          <a:p>
            <a:r>
              <a:rPr lang="en-US"/>
              <a:t>MSI – What’s New</a:t>
            </a:r>
            <a:endParaRPr lang="en-US" dirty="0"/>
          </a:p>
        </p:txBody>
      </p:sp>
      <p:sp>
        <p:nvSpPr>
          <p:cNvPr id="5" name="Slide Number Placeholder 4">
            <a:extLst>
              <a:ext uri="{FF2B5EF4-FFF2-40B4-BE49-F238E27FC236}">
                <a16:creationId xmlns:a16="http://schemas.microsoft.com/office/drawing/2014/main" id="{63D5F6F4-C9E6-4613-8887-6C25EE1F5247}"/>
              </a:ext>
            </a:extLst>
          </p:cNvPr>
          <p:cNvSpPr>
            <a:spLocks noGrp="1"/>
          </p:cNvSpPr>
          <p:nvPr>
            <p:ph type="sldNum" sz="quarter" idx="12"/>
          </p:nvPr>
        </p:nvSpPr>
        <p:spPr/>
        <p:txBody>
          <a:bodyPr/>
          <a:lstStyle/>
          <a:p>
            <a:fld id="{D5C3111B-0364-4BA0-A976-C14DF3307351}" type="slidenum">
              <a:rPr lang="en-US" smtClean="0">
                <a:solidFill>
                  <a:srgbClr val="284860"/>
                </a:solidFill>
              </a:rPr>
              <a:pPr/>
              <a:t>23</a:t>
            </a:fld>
            <a:endParaRPr lang="en-US" dirty="0">
              <a:solidFill>
                <a:srgbClr val="284860"/>
              </a:solidFill>
            </a:endParaRPr>
          </a:p>
        </p:txBody>
      </p:sp>
      <p:sp>
        <p:nvSpPr>
          <p:cNvPr id="7" name="Rectangle 6">
            <a:extLst>
              <a:ext uri="{FF2B5EF4-FFF2-40B4-BE49-F238E27FC236}">
                <a16:creationId xmlns:a16="http://schemas.microsoft.com/office/drawing/2014/main" id="{30F842B0-B8F2-48F8-81CE-F88D49F613AF}"/>
              </a:ext>
            </a:extLst>
          </p:cNvPr>
          <p:cNvSpPr/>
          <p:nvPr/>
        </p:nvSpPr>
        <p:spPr>
          <a:xfrm>
            <a:off x="301764" y="2733681"/>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Full Service Portal</a:t>
            </a:r>
          </a:p>
        </p:txBody>
      </p:sp>
      <p:sp>
        <p:nvSpPr>
          <p:cNvPr id="3" name="Rectangle 2">
            <a:extLst>
              <a:ext uri="{FF2B5EF4-FFF2-40B4-BE49-F238E27FC236}">
                <a16:creationId xmlns:a16="http://schemas.microsoft.com/office/drawing/2014/main" id="{2CE8AE3A-9D9B-45AC-A195-C44172545FCF}"/>
              </a:ext>
            </a:extLst>
          </p:cNvPr>
          <p:cNvSpPr/>
          <p:nvPr/>
        </p:nvSpPr>
        <p:spPr>
          <a:xfrm>
            <a:off x="158131" y="1855249"/>
            <a:ext cx="1585322" cy="767371"/>
          </a:xfrm>
          <a:prstGeom prst="rect">
            <a:avLst/>
          </a:prstGeom>
          <a:solidFill>
            <a:srgbClr val="284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Modernized Service Desk &amp; Service Portal</a:t>
            </a:r>
          </a:p>
        </p:txBody>
      </p:sp>
      <p:sp>
        <p:nvSpPr>
          <p:cNvPr id="26" name="Rectangle 25">
            <a:extLst>
              <a:ext uri="{FF2B5EF4-FFF2-40B4-BE49-F238E27FC236}">
                <a16:creationId xmlns:a16="http://schemas.microsoft.com/office/drawing/2014/main" id="{768DBA31-6F3E-436B-AAB1-1481CD3C2DE8}"/>
              </a:ext>
            </a:extLst>
          </p:cNvPr>
          <p:cNvSpPr/>
          <p:nvPr/>
        </p:nvSpPr>
        <p:spPr>
          <a:xfrm>
            <a:off x="1965634" y="1855249"/>
            <a:ext cx="1585322" cy="767371"/>
          </a:xfrm>
          <a:prstGeom prst="rect">
            <a:avLst/>
          </a:prstGeom>
          <a:solidFill>
            <a:srgbClr val="284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Joint Operations Center</a:t>
            </a:r>
          </a:p>
        </p:txBody>
      </p:sp>
      <p:sp>
        <p:nvSpPr>
          <p:cNvPr id="27" name="Rectangle 26">
            <a:extLst>
              <a:ext uri="{FF2B5EF4-FFF2-40B4-BE49-F238E27FC236}">
                <a16:creationId xmlns:a16="http://schemas.microsoft.com/office/drawing/2014/main" id="{0347F0E5-EEFC-48DB-96D7-B047A572505B}"/>
              </a:ext>
            </a:extLst>
          </p:cNvPr>
          <p:cNvSpPr/>
          <p:nvPr/>
        </p:nvSpPr>
        <p:spPr>
          <a:xfrm>
            <a:off x="5567581" y="1855250"/>
            <a:ext cx="1585322" cy="767371"/>
          </a:xfrm>
          <a:prstGeom prst="rect">
            <a:avLst/>
          </a:prstGeom>
          <a:solidFill>
            <a:srgbClr val="284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Project Office</a:t>
            </a:r>
          </a:p>
        </p:txBody>
      </p:sp>
      <p:sp>
        <p:nvSpPr>
          <p:cNvPr id="28" name="Rectangle 27">
            <a:extLst>
              <a:ext uri="{FF2B5EF4-FFF2-40B4-BE49-F238E27FC236}">
                <a16:creationId xmlns:a16="http://schemas.microsoft.com/office/drawing/2014/main" id="{2161154E-78FB-4FC3-9EA2-B28ECF500DCF}"/>
              </a:ext>
            </a:extLst>
          </p:cNvPr>
          <p:cNvSpPr/>
          <p:nvPr/>
        </p:nvSpPr>
        <p:spPr>
          <a:xfrm>
            <a:off x="7291057" y="1855250"/>
            <a:ext cx="1585322" cy="767371"/>
          </a:xfrm>
          <a:prstGeom prst="rect">
            <a:avLst/>
          </a:prstGeom>
          <a:solidFill>
            <a:srgbClr val="284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Architecture, Strategy &amp; Design</a:t>
            </a:r>
          </a:p>
        </p:txBody>
      </p:sp>
      <p:sp>
        <p:nvSpPr>
          <p:cNvPr id="30" name="Rectangle 29">
            <a:extLst>
              <a:ext uri="{FF2B5EF4-FFF2-40B4-BE49-F238E27FC236}">
                <a16:creationId xmlns:a16="http://schemas.microsoft.com/office/drawing/2014/main" id="{B632628F-0019-4AB5-B4C6-5497C30DCC38}"/>
              </a:ext>
            </a:extLst>
          </p:cNvPr>
          <p:cNvSpPr/>
          <p:nvPr/>
        </p:nvSpPr>
        <p:spPr>
          <a:xfrm>
            <a:off x="301764" y="3309922"/>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24x7 Support</a:t>
            </a:r>
          </a:p>
        </p:txBody>
      </p:sp>
      <p:sp>
        <p:nvSpPr>
          <p:cNvPr id="31" name="Rectangle 30">
            <a:extLst>
              <a:ext uri="{FF2B5EF4-FFF2-40B4-BE49-F238E27FC236}">
                <a16:creationId xmlns:a16="http://schemas.microsoft.com/office/drawing/2014/main" id="{712BFAC9-5A58-4E7A-B36A-914A15F40866}"/>
              </a:ext>
            </a:extLst>
          </p:cNvPr>
          <p:cNvSpPr/>
          <p:nvPr/>
        </p:nvSpPr>
        <p:spPr>
          <a:xfrm>
            <a:off x="301764" y="3886163"/>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Self-help and Training</a:t>
            </a:r>
          </a:p>
        </p:txBody>
      </p:sp>
      <p:sp>
        <p:nvSpPr>
          <p:cNvPr id="33" name="Rectangle 32">
            <a:extLst>
              <a:ext uri="{FF2B5EF4-FFF2-40B4-BE49-F238E27FC236}">
                <a16:creationId xmlns:a16="http://schemas.microsoft.com/office/drawing/2014/main" id="{16A0A3E6-C441-442F-A30A-09809180003E}"/>
              </a:ext>
            </a:extLst>
          </p:cNvPr>
          <p:cNvSpPr/>
          <p:nvPr/>
        </p:nvSpPr>
        <p:spPr>
          <a:xfrm>
            <a:off x="301764" y="446240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Knowledge Management</a:t>
            </a:r>
          </a:p>
        </p:txBody>
      </p:sp>
      <p:sp>
        <p:nvSpPr>
          <p:cNvPr id="34" name="Rectangle 33">
            <a:extLst>
              <a:ext uri="{FF2B5EF4-FFF2-40B4-BE49-F238E27FC236}">
                <a16:creationId xmlns:a16="http://schemas.microsoft.com/office/drawing/2014/main" id="{9994E4C7-B6C4-4AA7-B2FA-DFCF545E0D65}"/>
              </a:ext>
            </a:extLst>
          </p:cNvPr>
          <p:cNvSpPr/>
          <p:nvPr/>
        </p:nvSpPr>
        <p:spPr>
          <a:xfrm>
            <a:off x="301764" y="503864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Service Level Management</a:t>
            </a:r>
          </a:p>
        </p:txBody>
      </p:sp>
      <p:sp>
        <p:nvSpPr>
          <p:cNvPr id="39" name="Rectangle 38">
            <a:extLst>
              <a:ext uri="{FF2B5EF4-FFF2-40B4-BE49-F238E27FC236}">
                <a16:creationId xmlns:a16="http://schemas.microsoft.com/office/drawing/2014/main" id="{5A2D23BF-B668-4AC1-BC8F-5C8F4C760965}"/>
              </a:ext>
            </a:extLst>
          </p:cNvPr>
          <p:cNvSpPr/>
          <p:nvPr/>
        </p:nvSpPr>
        <p:spPr>
          <a:xfrm>
            <a:off x="2109006" y="2733681"/>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Communication</a:t>
            </a:r>
          </a:p>
        </p:txBody>
      </p:sp>
      <p:sp>
        <p:nvSpPr>
          <p:cNvPr id="40" name="Rectangle 39">
            <a:extLst>
              <a:ext uri="{FF2B5EF4-FFF2-40B4-BE49-F238E27FC236}">
                <a16:creationId xmlns:a16="http://schemas.microsoft.com/office/drawing/2014/main" id="{8100F8CE-473D-485B-AE72-D0BA12DB03AE}"/>
              </a:ext>
            </a:extLst>
          </p:cNvPr>
          <p:cNvSpPr/>
          <p:nvPr/>
        </p:nvSpPr>
        <p:spPr>
          <a:xfrm>
            <a:off x="2109006" y="3309922"/>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Incident &amp; Problem Management</a:t>
            </a:r>
          </a:p>
        </p:txBody>
      </p:sp>
      <p:sp>
        <p:nvSpPr>
          <p:cNvPr id="41" name="Rectangle 40">
            <a:extLst>
              <a:ext uri="{FF2B5EF4-FFF2-40B4-BE49-F238E27FC236}">
                <a16:creationId xmlns:a16="http://schemas.microsoft.com/office/drawing/2014/main" id="{EB12F9E2-41E5-4DD7-968D-1548CFD979C6}"/>
              </a:ext>
            </a:extLst>
          </p:cNvPr>
          <p:cNvSpPr/>
          <p:nvPr/>
        </p:nvSpPr>
        <p:spPr>
          <a:xfrm>
            <a:off x="2109006" y="3886163"/>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Release Management</a:t>
            </a:r>
          </a:p>
        </p:txBody>
      </p:sp>
      <p:sp>
        <p:nvSpPr>
          <p:cNvPr id="42" name="Rectangle 41">
            <a:extLst>
              <a:ext uri="{FF2B5EF4-FFF2-40B4-BE49-F238E27FC236}">
                <a16:creationId xmlns:a16="http://schemas.microsoft.com/office/drawing/2014/main" id="{1EF89531-57DD-4CB9-BEF9-E99EA189E417}"/>
              </a:ext>
            </a:extLst>
          </p:cNvPr>
          <p:cNvSpPr/>
          <p:nvPr/>
        </p:nvSpPr>
        <p:spPr>
          <a:xfrm>
            <a:off x="2109006" y="446240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Change Management</a:t>
            </a:r>
          </a:p>
        </p:txBody>
      </p:sp>
      <p:sp>
        <p:nvSpPr>
          <p:cNvPr id="43" name="Rectangle 42">
            <a:extLst>
              <a:ext uri="{FF2B5EF4-FFF2-40B4-BE49-F238E27FC236}">
                <a16:creationId xmlns:a16="http://schemas.microsoft.com/office/drawing/2014/main" id="{1DCAB8A7-3451-465C-8F6D-D28839308897}"/>
              </a:ext>
            </a:extLst>
          </p:cNvPr>
          <p:cNvSpPr/>
          <p:nvPr/>
        </p:nvSpPr>
        <p:spPr>
          <a:xfrm>
            <a:off x="2109006" y="503864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050" b="1" i="1" dirty="0">
                <a:solidFill>
                  <a:srgbClr val="F8F8F8"/>
                </a:solidFill>
              </a:rPr>
              <a:t>Service Asset and Configuration Management</a:t>
            </a:r>
          </a:p>
        </p:txBody>
      </p:sp>
      <p:sp>
        <p:nvSpPr>
          <p:cNvPr id="44" name="Rectangle 43">
            <a:extLst>
              <a:ext uri="{FF2B5EF4-FFF2-40B4-BE49-F238E27FC236}">
                <a16:creationId xmlns:a16="http://schemas.microsoft.com/office/drawing/2014/main" id="{CC7537BA-CAA5-4E19-9A00-C0D63E74732D}"/>
              </a:ext>
            </a:extLst>
          </p:cNvPr>
          <p:cNvSpPr/>
          <p:nvPr/>
        </p:nvSpPr>
        <p:spPr>
          <a:xfrm>
            <a:off x="3913448" y="3337966"/>
            <a:ext cx="1298591" cy="451970"/>
          </a:xfrm>
          <a:prstGeom prst="rect">
            <a:avLst/>
          </a:prstGeom>
          <a:solidFill>
            <a:srgbClr val="697E8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Identity and Access Management</a:t>
            </a:r>
          </a:p>
        </p:txBody>
      </p:sp>
      <p:sp>
        <p:nvSpPr>
          <p:cNvPr id="46" name="Rectangle 45">
            <a:extLst>
              <a:ext uri="{FF2B5EF4-FFF2-40B4-BE49-F238E27FC236}">
                <a16:creationId xmlns:a16="http://schemas.microsoft.com/office/drawing/2014/main" id="{EE904C08-4F49-4016-A635-BF1DC63D5224}"/>
              </a:ext>
            </a:extLst>
          </p:cNvPr>
          <p:cNvSpPr/>
          <p:nvPr/>
        </p:nvSpPr>
        <p:spPr>
          <a:xfrm>
            <a:off x="92869" y="1191014"/>
            <a:ext cx="8783510" cy="547722"/>
          </a:xfrm>
          <a:prstGeom prst="rect">
            <a:avLst/>
          </a:prstGeom>
          <a:solidFill>
            <a:srgbClr val="2F5E28"/>
          </a:solidFill>
          <a:ln>
            <a:solidFill>
              <a:srgbClr val="2F5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Business Relationship Management</a:t>
            </a:r>
          </a:p>
        </p:txBody>
      </p:sp>
      <p:sp>
        <p:nvSpPr>
          <p:cNvPr id="47" name="Rectangle 46">
            <a:extLst>
              <a:ext uri="{FF2B5EF4-FFF2-40B4-BE49-F238E27FC236}">
                <a16:creationId xmlns:a16="http://schemas.microsoft.com/office/drawing/2014/main" id="{72982535-A060-464D-8FD6-51DDC85458AE}"/>
              </a:ext>
            </a:extLst>
          </p:cNvPr>
          <p:cNvSpPr/>
          <p:nvPr/>
        </p:nvSpPr>
        <p:spPr>
          <a:xfrm>
            <a:off x="7434690" y="2754041"/>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Technology Innovation</a:t>
            </a:r>
          </a:p>
        </p:txBody>
      </p:sp>
      <p:sp>
        <p:nvSpPr>
          <p:cNvPr id="48" name="Rectangle 47">
            <a:extLst>
              <a:ext uri="{FF2B5EF4-FFF2-40B4-BE49-F238E27FC236}">
                <a16:creationId xmlns:a16="http://schemas.microsoft.com/office/drawing/2014/main" id="{47299C9B-5F14-405D-89DF-6FD2FBB4902F}"/>
              </a:ext>
            </a:extLst>
          </p:cNvPr>
          <p:cNvSpPr/>
          <p:nvPr/>
        </p:nvSpPr>
        <p:spPr>
          <a:xfrm>
            <a:off x="7434690" y="3330282"/>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IT Roadmap, Strategy &amp; Planning</a:t>
            </a:r>
          </a:p>
        </p:txBody>
      </p:sp>
      <p:sp>
        <p:nvSpPr>
          <p:cNvPr id="49" name="Rectangle 48">
            <a:extLst>
              <a:ext uri="{FF2B5EF4-FFF2-40B4-BE49-F238E27FC236}">
                <a16:creationId xmlns:a16="http://schemas.microsoft.com/office/drawing/2014/main" id="{A944EAF4-2F15-4155-A76A-CDC096A7B602}"/>
              </a:ext>
            </a:extLst>
          </p:cNvPr>
          <p:cNvSpPr/>
          <p:nvPr/>
        </p:nvSpPr>
        <p:spPr>
          <a:xfrm>
            <a:off x="7434690" y="3906523"/>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Cloud Brokerage for SaaS</a:t>
            </a:r>
          </a:p>
        </p:txBody>
      </p:sp>
      <p:sp>
        <p:nvSpPr>
          <p:cNvPr id="50" name="Rectangle 49">
            <a:extLst>
              <a:ext uri="{FF2B5EF4-FFF2-40B4-BE49-F238E27FC236}">
                <a16:creationId xmlns:a16="http://schemas.microsoft.com/office/drawing/2014/main" id="{80301D8C-615C-4C7E-B65D-EAD655826055}"/>
              </a:ext>
            </a:extLst>
          </p:cNvPr>
          <p:cNvSpPr/>
          <p:nvPr/>
        </p:nvSpPr>
        <p:spPr>
          <a:xfrm>
            <a:off x="7434690" y="448276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Continual Service Improvement</a:t>
            </a:r>
          </a:p>
        </p:txBody>
      </p:sp>
      <p:sp>
        <p:nvSpPr>
          <p:cNvPr id="51" name="Rectangle 50">
            <a:extLst>
              <a:ext uri="{FF2B5EF4-FFF2-40B4-BE49-F238E27FC236}">
                <a16:creationId xmlns:a16="http://schemas.microsoft.com/office/drawing/2014/main" id="{63466763-8C96-49FC-8F9E-0C3922A4C983}"/>
              </a:ext>
            </a:extLst>
          </p:cNvPr>
          <p:cNvSpPr/>
          <p:nvPr/>
        </p:nvSpPr>
        <p:spPr>
          <a:xfrm>
            <a:off x="7434690" y="5059004"/>
            <a:ext cx="1298591" cy="451970"/>
          </a:xfrm>
          <a:prstGeom prst="rect">
            <a:avLst/>
          </a:prstGeom>
          <a:solidFill>
            <a:srgbClr val="697E8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Cyber Security Risk Management</a:t>
            </a:r>
          </a:p>
        </p:txBody>
      </p:sp>
      <p:sp>
        <p:nvSpPr>
          <p:cNvPr id="52" name="Rectangle 51">
            <a:extLst>
              <a:ext uri="{FF2B5EF4-FFF2-40B4-BE49-F238E27FC236}">
                <a16:creationId xmlns:a16="http://schemas.microsoft.com/office/drawing/2014/main" id="{F162B047-EDAF-43DA-9E8B-646DC27364F8}"/>
              </a:ext>
            </a:extLst>
          </p:cNvPr>
          <p:cNvSpPr/>
          <p:nvPr/>
        </p:nvSpPr>
        <p:spPr>
          <a:xfrm>
            <a:off x="7434690" y="5624775"/>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IT Service Continuity Management</a:t>
            </a:r>
          </a:p>
        </p:txBody>
      </p:sp>
      <p:sp>
        <p:nvSpPr>
          <p:cNvPr id="53" name="Rectangle 52">
            <a:extLst>
              <a:ext uri="{FF2B5EF4-FFF2-40B4-BE49-F238E27FC236}">
                <a16:creationId xmlns:a16="http://schemas.microsoft.com/office/drawing/2014/main" id="{31148F53-CB50-4648-B871-E4F87652C9AC}"/>
              </a:ext>
            </a:extLst>
          </p:cNvPr>
          <p:cNvSpPr/>
          <p:nvPr/>
        </p:nvSpPr>
        <p:spPr>
          <a:xfrm>
            <a:off x="5711213" y="2754041"/>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Program &amp; Project Management</a:t>
            </a:r>
          </a:p>
        </p:txBody>
      </p:sp>
      <p:sp>
        <p:nvSpPr>
          <p:cNvPr id="54" name="Rectangle 53">
            <a:extLst>
              <a:ext uri="{FF2B5EF4-FFF2-40B4-BE49-F238E27FC236}">
                <a16:creationId xmlns:a16="http://schemas.microsoft.com/office/drawing/2014/main" id="{DFE46203-6EAD-4319-9580-A70904A4A501}"/>
              </a:ext>
            </a:extLst>
          </p:cNvPr>
          <p:cNvSpPr/>
          <p:nvPr/>
        </p:nvSpPr>
        <p:spPr>
          <a:xfrm>
            <a:off x="5711213" y="3330282"/>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PMO</a:t>
            </a:r>
          </a:p>
        </p:txBody>
      </p:sp>
      <p:sp>
        <p:nvSpPr>
          <p:cNvPr id="55" name="Rectangle 54">
            <a:extLst>
              <a:ext uri="{FF2B5EF4-FFF2-40B4-BE49-F238E27FC236}">
                <a16:creationId xmlns:a16="http://schemas.microsoft.com/office/drawing/2014/main" id="{F4099AA9-31F7-4FF4-B721-5164507ABE45}"/>
              </a:ext>
            </a:extLst>
          </p:cNvPr>
          <p:cNvSpPr/>
          <p:nvPr/>
        </p:nvSpPr>
        <p:spPr>
          <a:xfrm>
            <a:off x="5711213" y="3906523"/>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Consolidated IT Financial </a:t>
            </a:r>
            <a:r>
              <a:rPr lang="en-US" sz="1400" b="1" i="1" dirty="0" err="1">
                <a:solidFill>
                  <a:srgbClr val="F8F8F8"/>
                </a:solidFill>
              </a:rPr>
              <a:t>Mgt</a:t>
            </a:r>
            <a:endParaRPr lang="en-US" sz="1400" b="1" i="1" dirty="0">
              <a:solidFill>
                <a:srgbClr val="F8F8F8"/>
              </a:solidFill>
            </a:endParaRPr>
          </a:p>
        </p:txBody>
      </p:sp>
      <p:sp>
        <p:nvSpPr>
          <p:cNvPr id="56" name="Rectangle 55">
            <a:extLst>
              <a:ext uri="{FF2B5EF4-FFF2-40B4-BE49-F238E27FC236}">
                <a16:creationId xmlns:a16="http://schemas.microsoft.com/office/drawing/2014/main" id="{251BF94A-105A-4155-8F1F-57341DBA455D}"/>
              </a:ext>
            </a:extLst>
          </p:cNvPr>
          <p:cNvSpPr/>
          <p:nvPr/>
        </p:nvSpPr>
        <p:spPr>
          <a:xfrm>
            <a:off x="5711213" y="448276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Supplier Management</a:t>
            </a:r>
          </a:p>
        </p:txBody>
      </p:sp>
      <p:sp>
        <p:nvSpPr>
          <p:cNvPr id="57" name="Rectangle 56">
            <a:extLst>
              <a:ext uri="{FF2B5EF4-FFF2-40B4-BE49-F238E27FC236}">
                <a16:creationId xmlns:a16="http://schemas.microsoft.com/office/drawing/2014/main" id="{90431A74-6E0B-4E62-B57C-FCB389FBABE2}"/>
              </a:ext>
            </a:extLst>
          </p:cNvPr>
          <p:cNvSpPr/>
          <p:nvPr/>
        </p:nvSpPr>
        <p:spPr>
          <a:xfrm>
            <a:off x="5711213" y="5059004"/>
            <a:ext cx="1298591" cy="451970"/>
          </a:xfrm>
          <a:prstGeom prst="rect">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Ongoing Programs</a:t>
            </a:r>
          </a:p>
        </p:txBody>
      </p:sp>
      <p:sp>
        <p:nvSpPr>
          <p:cNvPr id="32" name="Rectangle 31">
            <a:extLst>
              <a:ext uri="{FF2B5EF4-FFF2-40B4-BE49-F238E27FC236}">
                <a16:creationId xmlns:a16="http://schemas.microsoft.com/office/drawing/2014/main" id="{1F17ACE3-3F2D-5942-A5C9-24C3CEEB400D}"/>
              </a:ext>
            </a:extLst>
          </p:cNvPr>
          <p:cNvSpPr/>
          <p:nvPr/>
        </p:nvSpPr>
        <p:spPr>
          <a:xfrm>
            <a:off x="3769816" y="1855250"/>
            <a:ext cx="1585322" cy="767371"/>
          </a:xfrm>
          <a:prstGeom prst="rect">
            <a:avLst/>
          </a:prstGeom>
          <a:solidFill>
            <a:srgbClr val="28485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b="1" i="1" dirty="0">
                <a:solidFill>
                  <a:srgbClr val="F8F8F8"/>
                </a:solidFill>
              </a:rPr>
              <a:t>Security Operations</a:t>
            </a:r>
          </a:p>
        </p:txBody>
      </p:sp>
      <p:sp>
        <p:nvSpPr>
          <p:cNvPr id="35" name="Rectangle 34">
            <a:extLst>
              <a:ext uri="{FF2B5EF4-FFF2-40B4-BE49-F238E27FC236}">
                <a16:creationId xmlns:a16="http://schemas.microsoft.com/office/drawing/2014/main" id="{BA715482-478E-D44D-BCD5-5A665AD11448}"/>
              </a:ext>
            </a:extLst>
          </p:cNvPr>
          <p:cNvSpPr/>
          <p:nvPr/>
        </p:nvSpPr>
        <p:spPr>
          <a:xfrm>
            <a:off x="3913448" y="2754041"/>
            <a:ext cx="1298591" cy="451970"/>
          </a:xfrm>
          <a:prstGeom prst="rect">
            <a:avLst/>
          </a:prstGeom>
          <a:solidFill>
            <a:srgbClr val="697E8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Security Incident Management</a:t>
            </a:r>
          </a:p>
        </p:txBody>
      </p:sp>
      <p:sp>
        <p:nvSpPr>
          <p:cNvPr id="58" name="Rectangle 57">
            <a:extLst>
              <a:ext uri="{FF2B5EF4-FFF2-40B4-BE49-F238E27FC236}">
                <a16:creationId xmlns:a16="http://schemas.microsoft.com/office/drawing/2014/main" id="{C2387DFE-A863-7A4B-8E34-90C3F8E01CEC}"/>
              </a:ext>
            </a:extLst>
          </p:cNvPr>
          <p:cNvSpPr/>
          <p:nvPr/>
        </p:nvSpPr>
        <p:spPr>
          <a:xfrm>
            <a:off x="3913448" y="3901873"/>
            <a:ext cx="1298591" cy="451970"/>
          </a:xfrm>
          <a:prstGeom prst="rect">
            <a:avLst/>
          </a:prstGeom>
          <a:solidFill>
            <a:srgbClr val="697E8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en-US" sz="1400" b="1" i="1" dirty="0">
                <a:solidFill>
                  <a:srgbClr val="F8F8F8"/>
                </a:solidFill>
              </a:rPr>
              <a:t>Assessments and Audit</a:t>
            </a:r>
          </a:p>
        </p:txBody>
      </p:sp>
    </p:spTree>
    <p:extLst>
      <p:ext uri="{BB962C8B-B14F-4D97-AF65-F5344CB8AC3E}">
        <p14:creationId xmlns:p14="http://schemas.microsoft.com/office/powerpoint/2010/main" val="34281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C332-919B-3847-AC7E-0FC0B593050E}"/>
              </a:ext>
            </a:extLst>
          </p:cNvPr>
          <p:cNvSpPr>
            <a:spLocks noGrp="1"/>
          </p:cNvSpPr>
          <p:nvPr>
            <p:ph type="title"/>
          </p:nvPr>
        </p:nvSpPr>
        <p:spPr/>
        <p:txBody>
          <a:bodyPr/>
          <a:lstStyle/>
          <a:p>
            <a:r>
              <a:rPr lang="en-US" dirty="0"/>
              <a:t>Security Operations</a:t>
            </a:r>
          </a:p>
        </p:txBody>
      </p:sp>
      <p:sp>
        <p:nvSpPr>
          <p:cNvPr id="3" name="Text Placeholder 2">
            <a:extLst>
              <a:ext uri="{FF2B5EF4-FFF2-40B4-BE49-F238E27FC236}">
                <a16:creationId xmlns:a16="http://schemas.microsoft.com/office/drawing/2014/main" id="{CFC70254-BF7F-AD42-A12C-F3D3E4EFFD71}"/>
              </a:ext>
            </a:extLst>
          </p:cNvPr>
          <p:cNvSpPr>
            <a:spLocks noGrp="1"/>
          </p:cNvSpPr>
          <p:nvPr>
            <p:ph type="body" idx="1"/>
          </p:nvPr>
        </p:nvSpPr>
        <p:spPr/>
        <p:txBody>
          <a:bodyPr/>
          <a:lstStyle/>
          <a:p>
            <a:r>
              <a:rPr lang="en-US" dirty="0"/>
              <a:t>Grayson Walters</a:t>
            </a:r>
          </a:p>
        </p:txBody>
      </p:sp>
      <p:sp>
        <p:nvSpPr>
          <p:cNvPr id="4" name="Slide Number Placeholder 3">
            <a:extLst>
              <a:ext uri="{FF2B5EF4-FFF2-40B4-BE49-F238E27FC236}">
                <a16:creationId xmlns:a16="http://schemas.microsoft.com/office/drawing/2014/main" id="{5BF25D28-438A-4840-A249-2BE387CFC968}"/>
              </a:ext>
            </a:extLst>
          </p:cNvPr>
          <p:cNvSpPr>
            <a:spLocks noGrp="1"/>
          </p:cNvSpPr>
          <p:nvPr>
            <p:ph type="sldNum" sz="quarter" idx="12"/>
          </p:nvPr>
        </p:nvSpPr>
        <p:spPr/>
        <p:txBody>
          <a:bodyPr/>
          <a:lstStyle/>
          <a:p>
            <a:fld id="{D5C3111B-0364-4BA0-A976-C14DF3307351}" type="slidenum">
              <a:rPr lang="en-US" smtClean="0">
                <a:solidFill>
                  <a:srgbClr val="284860"/>
                </a:solidFill>
              </a:rPr>
              <a:pPr/>
              <a:t>24</a:t>
            </a:fld>
            <a:endParaRPr lang="en-US" dirty="0">
              <a:solidFill>
                <a:srgbClr val="28486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1999112769"/>
              </p:ext>
            </p:extLst>
          </p:nvPr>
        </p:nvGraphicFramePr>
        <p:xfrm>
          <a:off x="239577" y="1268420"/>
          <a:ext cx="8661797" cy="471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96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A81D-40F3-4ED6-9033-C4BED2E498D4}"/>
              </a:ext>
            </a:extLst>
          </p:cNvPr>
          <p:cNvSpPr>
            <a:spLocks noGrp="1"/>
          </p:cNvSpPr>
          <p:nvPr>
            <p:ph type="title"/>
          </p:nvPr>
        </p:nvSpPr>
        <p:spPr/>
        <p:txBody>
          <a:bodyPr>
            <a:normAutofit fontScale="90000"/>
          </a:bodyPr>
          <a:lstStyle/>
          <a:p>
            <a:r>
              <a:rPr lang="en-US" dirty="0"/>
              <a:t>Information Security Management System Overview</a:t>
            </a:r>
          </a:p>
        </p:txBody>
      </p:sp>
      <p:sp>
        <p:nvSpPr>
          <p:cNvPr id="5" name="Slide Number Placeholder 4">
            <a:extLst>
              <a:ext uri="{FF2B5EF4-FFF2-40B4-BE49-F238E27FC236}">
                <a16:creationId xmlns:a16="http://schemas.microsoft.com/office/drawing/2014/main" id="{D96B364A-ED4D-4FC0-A9AA-7F179716202C}"/>
              </a:ext>
            </a:extLst>
          </p:cNvPr>
          <p:cNvSpPr>
            <a:spLocks noGrp="1"/>
          </p:cNvSpPr>
          <p:nvPr>
            <p:ph type="sldNum" sz="quarter" idx="12"/>
          </p:nvPr>
        </p:nvSpPr>
        <p:spPr/>
        <p:txBody>
          <a:bodyPr/>
          <a:lstStyle/>
          <a:p>
            <a:fld id="{D5C3111B-0364-4BA0-A976-C14DF3307351}" type="slidenum">
              <a:rPr lang="en-US" smtClean="0">
                <a:solidFill>
                  <a:srgbClr val="284860"/>
                </a:solidFill>
              </a:rPr>
              <a:pPr/>
              <a:t>25</a:t>
            </a:fld>
            <a:endParaRPr lang="en-US" dirty="0">
              <a:solidFill>
                <a:srgbClr val="284860"/>
              </a:solidFill>
            </a:endParaRPr>
          </a:p>
        </p:txBody>
      </p:sp>
      <p:pic>
        <p:nvPicPr>
          <p:cNvPr id="6" name="Content Placeholder 6">
            <a:extLst>
              <a:ext uri="{FF2B5EF4-FFF2-40B4-BE49-F238E27FC236}">
                <a16:creationId xmlns:a16="http://schemas.microsoft.com/office/drawing/2014/main" id="{2A727178-E3BF-4A6A-9EB8-FB3842B75F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291" y="1334421"/>
            <a:ext cx="8160278" cy="4594431"/>
          </a:xfrm>
        </p:spPr>
      </p:pic>
    </p:spTree>
    <p:extLst>
      <p:ext uri="{BB962C8B-B14F-4D97-AF65-F5344CB8AC3E}">
        <p14:creationId xmlns:p14="http://schemas.microsoft.com/office/powerpoint/2010/main" val="41277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Incident Response</a:t>
            </a:r>
          </a:p>
        </p:txBody>
      </p:sp>
      <p:sp>
        <p:nvSpPr>
          <p:cNvPr id="5" name="Slide Number Placeholder 4"/>
          <p:cNvSpPr>
            <a:spLocks noGrp="1"/>
          </p:cNvSpPr>
          <p:nvPr>
            <p:ph type="sldNum" sz="quarter" idx="12"/>
          </p:nvPr>
        </p:nvSpPr>
        <p:spPr/>
        <p:txBody>
          <a:bodyPr/>
          <a:lstStyle/>
          <a:p>
            <a:fld id="{D5C3111B-0364-4BA0-A976-C14DF3307351}" type="slidenum">
              <a:rPr lang="en-US" smtClean="0">
                <a:solidFill>
                  <a:srgbClr val="284860"/>
                </a:solidFill>
              </a:rPr>
              <a:pPr/>
              <a:t>26</a:t>
            </a:fld>
            <a:endParaRPr lang="en-US" dirty="0">
              <a:solidFill>
                <a:srgbClr val="284860"/>
              </a:solidFill>
            </a:endParaRPr>
          </a:p>
        </p:txBody>
      </p:sp>
      <p:sp>
        <p:nvSpPr>
          <p:cNvPr id="7" name="Footer Placeholder 3">
            <a:extLst>
              <a:ext uri="{FF2B5EF4-FFF2-40B4-BE49-F238E27FC236}">
                <a16:creationId xmlns:a16="http://schemas.microsoft.com/office/drawing/2014/main" id="{155827F7-1B63-43D9-AD60-3C452C816C78}"/>
              </a:ext>
            </a:extLst>
          </p:cNvPr>
          <p:cNvSpPr>
            <a:spLocks noGrp="1"/>
          </p:cNvSpPr>
          <p:nvPr>
            <p:ph type="ftr" sz="quarter" idx="11"/>
          </p:nvPr>
        </p:nvSpPr>
        <p:spPr>
          <a:xfrm>
            <a:off x="1422141" y="6193218"/>
            <a:ext cx="7255007" cy="365125"/>
          </a:xfrm>
        </p:spPr>
        <p:txBody>
          <a:bodyPr/>
          <a:lstStyle/>
          <a:p>
            <a:r>
              <a:rPr lang="en-US" dirty="0">
                <a:solidFill>
                  <a:srgbClr val="000000"/>
                </a:solidFill>
              </a:rPr>
              <a:t>Security Incident Response Alignment with the Managed Security Services Provider</a:t>
            </a:r>
          </a:p>
        </p:txBody>
      </p:sp>
      <p:sp>
        <p:nvSpPr>
          <p:cNvPr id="8" name="Slide Number Placeholder 4">
            <a:extLst>
              <a:ext uri="{FF2B5EF4-FFF2-40B4-BE49-F238E27FC236}">
                <a16:creationId xmlns:a16="http://schemas.microsoft.com/office/drawing/2014/main" id="{99619631-3308-4EBB-93DD-4B4AEE5048D0}"/>
              </a:ext>
            </a:extLst>
          </p:cNvPr>
          <p:cNvSpPr txBox="1">
            <a:spLocks/>
          </p:cNvSpPr>
          <p:nvPr/>
        </p:nvSpPr>
        <p:spPr>
          <a:xfrm>
            <a:off x="8265694" y="6193218"/>
            <a:ext cx="6611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5C3111B-0364-4BA0-A976-C14DF3307351}" type="slidenum">
              <a:rPr lang="en-US" smtClean="0">
                <a:solidFill>
                  <a:srgbClr val="284860"/>
                </a:solidFill>
              </a:rPr>
              <a:pPr fontAlgn="auto">
                <a:spcBef>
                  <a:spcPts val="0"/>
                </a:spcBef>
                <a:spcAft>
                  <a:spcPts val="0"/>
                </a:spcAft>
              </a:pPr>
              <a:t>26</a:t>
            </a:fld>
            <a:endParaRPr lang="en-US" dirty="0">
              <a:solidFill>
                <a:srgbClr val="284860"/>
              </a:solidFill>
            </a:endParaRPr>
          </a:p>
        </p:txBody>
      </p:sp>
      <p:sp>
        <p:nvSpPr>
          <p:cNvPr id="12" name="Flowchart: Process 11">
            <a:extLst>
              <a:ext uri="{FF2B5EF4-FFF2-40B4-BE49-F238E27FC236}">
                <a16:creationId xmlns:a16="http://schemas.microsoft.com/office/drawing/2014/main" id="{DA015BE7-A569-4FB3-ABBB-BD6F511C0275}"/>
              </a:ext>
            </a:extLst>
          </p:cNvPr>
          <p:cNvSpPr/>
          <p:nvPr/>
        </p:nvSpPr>
        <p:spPr>
          <a:xfrm>
            <a:off x="5117209" y="2052584"/>
            <a:ext cx="3809867" cy="596721"/>
          </a:xfrm>
          <a:prstGeom prst="flowChartProcess">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Operates under the IS-IMP to Provide Incident Response Investigations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Collect Logs, Alerts, and Events to Support the Investigation of Security Incidents</a:t>
            </a:r>
          </a:p>
        </p:txBody>
      </p:sp>
      <p:sp>
        <p:nvSpPr>
          <p:cNvPr id="13" name="Flowchart: Process 12">
            <a:extLst>
              <a:ext uri="{FF2B5EF4-FFF2-40B4-BE49-F238E27FC236}">
                <a16:creationId xmlns:a16="http://schemas.microsoft.com/office/drawing/2014/main" id="{8FCE8322-62D9-44FA-8E7D-A682404DF66B}"/>
              </a:ext>
            </a:extLst>
          </p:cNvPr>
          <p:cNvSpPr/>
          <p:nvPr/>
        </p:nvSpPr>
        <p:spPr>
          <a:xfrm>
            <a:off x="5117209" y="2772792"/>
            <a:ext cx="3809867" cy="596721"/>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600"/>
              </a:spcBef>
              <a:spcAft>
                <a:spcPts val="0"/>
              </a:spcAft>
              <a:buFont typeface="Arial" panose="020B0604020202020204" pitchFamily="34" charset="0"/>
              <a:buChar char="•"/>
            </a:pPr>
            <a:endParaRPr lang="en-US" sz="1000" dirty="0">
              <a:solidFill>
                <a:srgbClr val="F8F8F8"/>
              </a:solidFill>
            </a:endParaRPr>
          </a:p>
          <a:p>
            <a:pPr marL="285750" indent="-285750" fontAlgn="auto">
              <a:spcBef>
                <a:spcPts val="600"/>
              </a:spcBef>
              <a:spcAft>
                <a:spcPts val="0"/>
              </a:spcAft>
              <a:buFont typeface="Arial" panose="020B0604020202020204" pitchFamily="34" charset="0"/>
              <a:buChar char="•"/>
            </a:pPr>
            <a:r>
              <a:rPr lang="en-US" sz="1000" dirty="0">
                <a:solidFill>
                  <a:srgbClr val="F8F8F8"/>
                </a:solidFill>
              </a:rPr>
              <a:t>Conduct Forensic Investigations to Determine what Systems and Data are affected by the Security Incident.</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Perform Forensic Collection of Evidence</a:t>
            </a:r>
          </a:p>
          <a:p>
            <a:pPr marL="285750" indent="-285750" fontAlgn="auto">
              <a:spcBef>
                <a:spcPts val="0"/>
              </a:spcBef>
              <a:spcAft>
                <a:spcPts val="0"/>
              </a:spcAft>
              <a:buFont typeface="Arial" panose="020B0604020202020204" pitchFamily="34" charset="0"/>
              <a:buChar char="•"/>
            </a:pPr>
            <a:endParaRPr lang="en-US" sz="1000" dirty="0">
              <a:solidFill>
                <a:srgbClr val="F8F8F8"/>
              </a:solidFill>
            </a:endParaRPr>
          </a:p>
        </p:txBody>
      </p:sp>
      <p:sp>
        <p:nvSpPr>
          <p:cNvPr id="14" name="Flowchart: Process 13">
            <a:extLst>
              <a:ext uri="{FF2B5EF4-FFF2-40B4-BE49-F238E27FC236}">
                <a16:creationId xmlns:a16="http://schemas.microsoft.com/office/drawing/2014/main" id="{B609BF66-DA8A-4ED7-814B-02111E3DF7ED}"/>
              </a:ext>
            </a:extLst>
          </p:cNvPr>
          <p:cNvSpPr/>
          <p:nvPr/>
        </p:nvSpPr>
        <p:spPr>
          <a:xfrm>
            <a:off x="5117209" y="3504757"/>
            <a:ext cx="3809867" cy="596721"/>
          </a:xfrm>
          <a:prstGeom prst="flowChartProcess">
            <a:avLst/>
          </a:prstGeom>
          <a:solidFill>
            <a:srgbClr val="B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Determine the Scope and Impact of Suspected Security Incidents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Identify Entry Points, Sources, Tools and Methods Employed by Intruders</a:t>
            </a:r>
          </a:p>
        </p:txBody>
      </p:sp>
      <p:sp>
        <p:nvSpPr>
          <p:cNvPr id="15" name="Flowchart: Process 14">
            <a:extLst>
              <a:ext uri="{FF2B5EF4-FFF2-40B4-BE49-F238E27FC236}">
                <a16:creationId xmlns:a16="http://schemas.microsoft.com/office/drawing/2014/main" id="{CB7D7183-436F-48C2-9F8B-10137C4D84F7}"/>
              </a:ext>
            </a:extLst>
          </p:cNvPr>
          <p:cNvSpPr/>
          <p:nvPr/>
        </p:nvSpPr>
        <p:spPr>
          <a:xfrm>
            <a:off x="5117209" y="4237700"/>
            <a:ext cx="3809867" cy="596721"/>
          </a:xfrm>
          <a:prstGeom prst="flowChartProcess">
            <a:avLst/>
          </a:prstGeom>
          <a:solidFill>
            <a:srgbClr val="2F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Determine, Document, and Report Root Cause of Security Incidents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Work with MSI and Customer to Create Remediation Plans</a:t>
            </a:r>
          </a:p>
        </p:txBody>
      </p:sp>
      <p:sp>
        <p:nvSpPr>
          <p:cNvPr id="16" name="Flowchart: Process 15">
            <a:extLst>
              <a:ext uri="{FF2B5EF4-FFF2-40B4-BE49-F238E27FC236}">
                <a16:creationId xmlns:a16="http://schemas.microsoft.com/office/drawing/2014/main" id="{37736452-0364-4C20-A5BE-997BF9220259}"/>
              </a:ext>
            </a:extLst>
          </p:cNvPr>
          <p:cNvSpPr/>
          <p:nvPr/>
        </p:nvSpPr>
        <p:spPr>
          <a:xfrm>
            <a:off x="1218826" y="2052584"/>
            <a:ext cx="3783998" cy="596721"/>
          </a:xfrm>
          <a:prstGeom prst="flowChartProcess">
            <a:avLst/>
          </a:prstGeom>
          <a:solidFill>
            <a:srgbClr val="697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Develops the IS-IMP (Information Security – Incident Management Plan</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Documents the polices governing Security Incident Response across the Managed Environment</a:t>
            </a:r>
          </a:p>
        </p:txBody>
      </p:sp>
      <p:sp>
        <p:nvSpPr>
          <p:cNvPr id="17" name="Flowchart: Process 16">
            <a:extLst>
              <a:ext uri="{FF2B5EF4-FFF2-40B4-BE49-F238E27FC236}">
                <a16:creationId xmlns:a16="http://schemas.microsoft.com/office/drawing/2014/main" id="{18244DFD-DD21-4DEB-A91D-6BED528B6805}"/>
              </a:ext>
            </a:extLst>
          </p:cNvPr>
          <p:cNvSpPr/>
          <p:nvPr/>
        </p:nvSpPr>
        <p:spPr>
          <a:xfrm>
            <a:off x="1218826" y="2778915"/>
            <a:ext cx="3783998" cy="596721"/>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Implements tools to manage Security Incidents Across the Environment</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Track and Record Security Incidents; working with service tower suppliers in the investigation and reporting of findings.</a:t>
            </a:r>
          </a:p>
        </p:txBody>
      </p:sp>
      <p:sp>
        <p:nvSpPr>
          <p:cNvPr id="18" name="Flowchart: Process 17">
            <a:extLst>
              <a:ext uri="{FF2B5EF4-FFF2-40B4-BE49-F238E27FC236}">
                <a16:creationId xmlns:a16="http://schemas.microsoft.com/office/drawing/2014/main" id="{ED94F117-66F9-46B6-8E8D-502B2C840B9C}"/>
              </a:ext>
            </a:extLst>
          </p:cNvPr>
          <p:cNvSpPr/>
          <p:nvPr/>
        </p:nvSpPr>
        <p:spPr>
          <a:xfrm>
            <a:off x="1218826" y="3504757"/>
            <a:ext cx="3783998" cy="596721"/>
          </a:xfrm>
          <a:prstGeom prst="flowChartProcess">
            <a:avLst/>
          </a:prstGeom>
          <a:solidFill>
            <a:srgbClr val="B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Coordinate investigation activities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Coordinate immediate response activities</a:t>
            </a:r>
          </a:p>
        </p:txBody>
      </p:sp>
      <p:sp>
        <p:nvSpPr>
          <p:cNvPr id="19" name="Flowchart: Process 18">
            <a:extLst>
              <a:ext uri="{FF2B5EF4-FFF2-40B4-BE49-F238E27FC236}">
                <a16:creationId xmlns:a16="http://schemas.microsoft.com/office/drawing/2014/main" id="{EE981626-28CD-42F6-9C58-BD5D1F01B155}"/>
              </a:ext>
            </a:extLst>
          </p:cNvPr>
          <p:cNvSpPr/>
          <p:nvPr/>
        </p:nvSpPr>
        <p:spPr>
          <a:xfrm>
            <a:off x="1218837" y="4247531"/>
            <a:ext cx="3809867" cy="596721"/>
          </a:xfrm>
          <a:prstGeom prst="flowChartProcess">
            <a:avLst/>
          </a:prstGeom>
          <a:solidFill>
            <a:srgbClr val="2F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Lead the Creation of Remediation Plans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Manage the execution of the approved remediation plans</a:t>
            </a:r>
          </a:p>
        </p:txBody>
      </p:sp>
      <p:sp>
        <p:nvSpPr>
          <p:cNvPr id="20" name="TextBox 19">
            <a:extLst>
              <a:ext uri="{FF2B5EF4-FFF2-40B4-BE49-F238E27FC236}">
                <a16:creationId xmlns:a16="http://schemas.microsoft.com/office/drawing/2014/main" id="{4C85E57C-2F83-4DE6-99D9-BC2E97FF2ECD}"/>
              </a:ext>
            </a:extLst>
          </p:cNvPr>
          <p:cNvSpPr txBox="1"/>
          <p:nvPr/>
        </p:nvSpPr>
        <p:spPr>
          <a:xfrm>
            <a:off x="5116963" y="1571677"/>
            <a:ext cx="1290994" cy="369332"/>
          </a:xfrm>
          <a:prstGeom prst="rect">
            <a:avLst/>
          </a:prstGeom>
          <a:noFill/>
        </p:spPr>
        <p:txBody>
          <a:bodyPr wrap="none" rtlCol="0">
            <a:spAutoFit/>
          </a:bodyPr>
          <a:lstStyle/>
          <a:p>
            <a:pPr fontAlgn="auto">
              <a:spcBef>
                <a:spcPts val="0"/>
              </a:spcBef>
              <a:spcAft>
                <a:spcPts val="0"/>
              </a:spcAft>
            </a:pPr>
            <a:r>
              <a:rPr lang="en-US" b="1" u="sng" dirty="0">
                <a:solidFill>
                  <a:srgbClr val="000000"/>
                </a:solidFill>
                <a:latin typeface="Calibri" panose="020F0502020204030204"/>
              </a:rPr>
              <a:t>MSS (Atos):</a:t>
            </a:r>
          </a:p>
        </p:txBody>
      </p:sp>
      <p:sp>
        <p:nvSpPr>
          <p:cNvPr id="21" name="TextBox 20">
            <a:extLst>
              <a:ext uri="{FF2B5EF4-FFF2-40B4-BE49-F238E27FC236}">
                <a16:creationId xmlns:a16="http://schemas.microsoft.com/office/drawing/2014/main" id="{8C856781-80CB-48EB-A643-A59EAA139C6B}"/>
              </a:ext>
            </a:extLst>
          </p:cNvPr>
          <p:cNvSpPr txBox="1"/>
          <p:nvPr/>
        </p:nvSpPr>
        <p:spPr>
          <a:xfrm>
            <a:off x="1221343" y="1571025"/>
            <a:ext cx="1246239" cy="369332"/>
          </a:xfrm>
          <a:prstGeom prst="rect">
            <a:avLst/>
          </a:prstGeom>
          <a:noFill/>
        </p:spPr>
        <p:txBody>
          <a:bodyPr wrap="none" rtlCol="0">
            <a:spAutoFit/>
          </a:bodyPr>
          <a:lstStyle/>
          <a:p>
            <a:pPr fontAlgn="auto">
              <a:spcBef>
                <a:spcPts val="0"/>
              </a:spcBef>
              <a:spcAft>
                <a:spcPts val="0"/>
              </a:spcAft>
            </a:pPr>
            <a:r>
              <a:rPr lang="en-US" b="1" u="sng" dirty="0">
                <a:solidFill>
                  <a:srgbClr val="000000"/>
                </a:solidFill>
                <a:latin typeface="Calibri" panose="020F0502020204030204"/>
              </a:rPr>
              <a:t>MSI (SAIC):</a:t>
            </a:r>
          </a:p>
        </p:txBody>
      </p:sp>
      <p:sp>
        <p:nvSpPr>
          <p:cNvPr id="42" name="Flowchart: Process 41">
            <a:extLst>
              <a:ext uri="{FF2B5EF4-FFF2-40B4-BE49-F238E27FC236}">
                <a16:creationId xmlns:a16="http://schemas.microsoft.com/office/drawing/2014/main" id="{EE981626-28CD-42F6-9C58-BD5D1F01B155}"/>
              </a:ext>
            </a:extLst>
          </p:cNvPr>
          <p:cNvSpPr/>
          <p:nvPr/>
        </p:nvSpPr>
        <p:spPr>
          <a:xfrm>
            <a:off x="1218837" y="4986722"/>
            <a:ext cx="3809867" cy="596721"/>
          </a:xfrm>
          <a:prstGeom prst="flowChartProcess">
            <a:avLst/>
          </a:prstGeom>
          <a:solidFill>
            <a:srgbClr val="00A2DC"/>
          </a:solidFill>
          <a:ln>
            <a:solidFill>
              <a:srgbClr val="00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Coordinate Routine Incident Response Exercises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Provide Recommended Improvements to VITA based on Exercises</a:t>
            </a:r>
          </a:p>
        </p:txBody>
      </p:sp>
      <p:sp>
        <p:nvSpPr>
          <p:cNvPr id="43" name="Flowchart: Process 42">
            <a:extLst>
              <a:ext uri="{FF2B5EF4-FFF2-40B4-BE49-F238E27FC236}">
                <a16:creationId xmlns:a16="http://schemas.microsoft.com/office/drawing/2014/main" id="{EE981626-28CD-42F6-9C58-BD5D1F01B155}"/>
              </a:ext>
            </a:extLst>
          </p:cNvPr>
          <p:cNvSpPr/>
          <p:nvPr/>
        </p:nvSpPr>
        <p:spPr>
          <a:xfrm>
            <a:off x="5117209" y="4986722"/>
            <a:ext cx="3809867" cy="596721"/>
          </a:xfrm>
          <a:prstGeom prst="flowChartProcess">
            <a:avLst/>
          </a:prstGeom>
          <a:solidFill>
            <a:srgbClr val="00A2DC"/>
          </a:solidFill>
          <a:ln>
            <a:solidFill>
              <a:srgbClr val="00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en-US" sz="1000" dirty="0">
                <a:solidFill>
                  <a:srgbClr val="F8F8F8"/>
                </a:solidFill>
              </a:rPr>
              <a:t>Participate in the Routine Incident Response Exercises</a:t>
            </a:r>
          </a:p>
          <a:p>
            <a:pPr marL="285750" indent="-285750" fontAlgn="auto">
              <a:spcBef>
                <a:spcPts val="0"/>
              </a:spcBef>
              <a:spcAft>
                <a:spcPts val="0"/>
              </a:spcAft>
              <a:buFont typeface="Arial" panose="020B0604020202020204" pitchFamily="34" charset="0"/>
              <a:buChar char="•"/>
            </a:pPr>
            <a:r>
              <a:rPr lang="en-US" sz="1000" dirty="0">
                <a:solidFill>
                  <a:srgbClr val="F8F8F8"/>
                </a:solidFill>
              </a:rPr>
              <a:t>Train Security Leads within the other Service Tower Providers to Ensure Ownership and Responsibility for Incident Handling</a:t>
            </a:r>
          </a:p>
        </p:txBody>
      </p:sp>
      <p:sp>
        <p:nvSpPr>
          <p:cNvPr id="44" name="Flowchart: Process 43">
            <a:extLst>
              <a:ext uri="{FF2B5EF4-FFF2-40B4-BE49-F238E27FC236}">
                <a16:creationId xmlns:a16="http://schemas.microsoft.com/office/drawing/2014/main" id="{EE981626-28CD-42F6-9C58-BD5D1F01B155}"/>
              </a:ext>
            </a:extLst>
          </p:cNvPr>
          <p:cNvSpPr/>
          <p:nvPr/>
        </p:nvSpPr>
        <p:spPr>
          <a:xfrm rot="16200000">
            <a:off x="-1040062" y="3452641"/>
            <a:ext cx="3530860" cy="729763"/>
          </a:xfrm>
          <a:prstGeom prst="flowChartProcess">
            <a:avLst/>
          </a:prstGeom>
          <a:solidFill>
            <a:srgbClr val="00A2DC"/>
          </a:solidFill>
          <a:ln>
            <a:solidFill>
              <a:srgbClr val="00A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srgbClr val="F8F8F8"/>
                </a:solidFill>
              </a:rPr>
              <a:t>Governance and Oversight</a:t>
            </a:r>
          </a:p>
        </p:txBody>
      </p:sp>
      <p:sp>
        <p:nvSpPr>
          <p:cNvPr id="45" name="TextBox 44">
            <a:extLst>
              <a:ext uri="{FF2B5EF4-FFF2-40B4-BE49-F238E27FC236}">
                <a16:creationId xmlns:a16="http://schemas.microsoft.com/office/drawing/2014/main" id="{8C856781-80CB-48EB-A643-A59EAA139C6B}"/>
              </a:ext>
            </a:extLst>
          </p:cNvPr>
          <p:cNvSpPr txBox="1"/>
          <p:nvPr/>
        </p:nvSpPr>
        <p:spPr>
          <a:xfrm>
            <a:off x="360487" y="1571158"/>
            <a:ext cx="681084" cy="369332"/>
          </a:xfrm>
          <a:prstGeom prst="rect">
            <a:avLst/>
          </a:prstGeom>
          <a:noFill/>
        </p:spPr>
        <p:txBody>
          <a:bodyPr wrap="none" rtlCol="0">
            <a:spAutoFit/>
          </a:bodyPr>
          <a:lstStyle/>
          <a:p>
            <a:pPr fontAlgn="auto">
              <a:spcBef>
                <a:spcPts val="0"/>
              </a:spcBef>
              <a:spcAft>
                <a:spcPts val="0"/>
              </a:spcAft>
            </a:pPr>
            <a:r>
              <a:rPr lang="en-US" b="1" u="sng" dirty="0">
                <a:solidFill>
                  <a:srgbClr val="000000"/>
                </a:solidFill>
                <a:latin typeface="Calibri" panose="020F0502020204030204"/>
              </a:rPr>
              <a:t>VITA:</a:t>
            </a:r>
          </a:p>
        </p:txBody>
      </p:sp>
    </p:spTree>
    <p:extLst>
      <p:ext uri="{BB962C8B-B14F-4D97-AF65-F5344CB8AC3E}">
        <p14:creationId xmlns:p14="http://schemas.microsoft.com/office/powerpoint/2010/main" val="14659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P spid="42" grpId="0" animBg="1"/>
      <p:bldP spid="43" grpId="0" animBg="1"/>
      <p:bldP spid="44" grpId="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B4A3-7738-43B5-A0AD-1EFDE135F312}"/>
              </a:ext>
            </a:extLst>
          </p:cNvPr>
          <p:cNvSpPr>
            <a:spLocks noGrp="1"/>
          </p:cNvSpPr>
          <p:nvPr>
            <p:ph type="title"/>
          </p:nvPr>
        </p:nvSpPr>
        <p:spPr/>
        <p:txBody>
          <a:bodyPr>
            <a:normAutofit fontScale="90000"/>
          </a:bodyPr>
          <a:lstStyle/>
          <a:p>
            <a:r>
              <a:rPr lang="en-US" dirty="0"/>
              <a:t>Identity Access Management / Identity Governance</a:t>
            </a:r>
          </a:p>
        </p:txBody>
      </p:sp>
      <p:pic>
        <p:nvPicPr>
          <p:cNvPr id="8" name="Content Placeholder 7" descr="A screenshot of a cell phone&#10;&#10;Description generated with very high confidence">
            <a:extLst>
              <a:ext uri="{FF2B5EF4-FFF2-40B4-BE49-F238E27FC236}">
                <a16:creationId xmlns:a16="http://schemas.microsoft.com/office/drawing/2014/main" id="{13A813E8-44A3-4318-9533-75311616067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1562" y="1237640"/>
            <a:ext cx="6500953" cy="5215869"/>
          </a:xfrm>
        </p:spPr>
      </p:pic>
      <p:sp>
        <p:nvSpPr>
          <p:cNvPr id="5" name="Slide Number Placeholder 4">
            <a:extLst>
              <a:ext uri="{FF2B5EF4-FFF2-40B4-BE49-F238E27FC236}">
                <a16:creationId xmlns:a16="http://schemas.microsoft.com/office/drawing/2014/main" id="{0A067112-D494-465F-9341-9D47641FDB54}"/>
              </a:ext>
            </a:extLst>
          </p:cNvPr>
          <p:cNvSpPr>
            <a:spLocks noGrp="1"/>
          </p:cNvSpPr>
          <p:nvPr>
            <p:ph type="sldNum" sz="quarter" idx="12"/>
          </p:nvPr>
        </p:nvSpPr>
        <p:spPr/>
        <p:txBody>
          <a:bodyPr/>
          <a:lstStyle/>
          <a:p>
            <a:fld id="{D5C3111B-0364-4BA0-A976-C14DF3307351}" type="slidenum">
              <a:rPr lang="en-US" smtClean="0">
                <a:solidFill>
                  <a:srgbClr val="284860"/>
                </a:solidFill>
              </a:rPr>
              <a:pPr/>
              <a:t>27</a:t>
            </a:fld>
            <a:endParaRPr lang="en-US" dirty="0">
              <a:solidFill>
                <a:srgbClr val="284860"/>
              </a:solidFill>
            </a:endParaRPr>
          </a:p>
        </p:txBody>
      </p:sp>
      <p:sp>
        <p:nvSpPr>
          <p:cNvPr id="6" name="Text Placeholder 5">
            <a:extLst>
              <a:ext uri="{FF2B5EF4-FFF2-40B4-BE49-F238E27FC236}">
                <a16:creationId xmlns:a16="http://schemas.microsoft.com/office/drawing/2014/main" id="{6B22FAF1-314A-412E-91BA-D64EAFCE3D3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466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Operations</a:t>
            </a:r>
          </a:p>
        </p:txBody>
      </p:sp>
      <p:sp>
        <p:nvSpPr>
          <p:cNvPr id="3" name="Content Placeholder 2"/>
          <p:cNvSpPr>
            <a:spLocks noGrp="1"/>
          </p:cNvSpPr>
          <p:nvPr>
            <p:ph idx="1"/>
          </p:nvPr>
        </p:nvSpPr>
        <p:spPr>
          <a:xfrm>
            <a:off x="238827" y="2122230"/>
            <a:ext cx="8662134" cy="3859473"/>
          </a:xfrm>
        </p:spPr>
        <p:txBody>
          <a:bodyPr>
            <a:normAutofit lnSpcReduction="10000"/>
          </a:bodyPr>
          <a:lstStyle/>
          <a:p>
            <a:endParaRPr lang="en-US" dirty="0"/>
          </a:p>
          <a:p>
            <a:r>
              <a:rPr lang="en-US" dirty="0"/>
              <a:t>Providing Incident Management Tracking and Coordination</a:t>
            </a:r>
          </a:p>
          <a:p>
            <a:pPr lvl="1"/>
            <a:r>
              <a:rPr lang="en-US" dirty="0"/>
              <a:t>Ongoing updates on the status of the incident, who is working the issue, and next steps.</a:t>
            </a:r>
          </a:p>
          <a:p>
            <a:r>
              <a:rPr lang="en-US" dirty="0"/>
              <a:t>Providing the Ability to Request Investigations, Security Scans, and Similar Activities</a:t>
            </a:r>
          </a:p>
          <a:p>
            <a:r>
              <a:rPr lang="en-US" dirty="0"/>
              <a:t>Maintain a single source of authority for security Incident information within Keystone Edge. </a:t>
            </a:r>
          </a:p>
          <a:p>
            <a:r>
              <a:rPr lang="en-US" dirty="0"/>
              <a:t>Ability to directly request security specific services and have those requests routed automatically for the most efficient service.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srgbClr val="F8F8F8"/>
              </a:solidFill>
            </a:endParaRPr>
          </a:p>
        </p:txBody>
      </p:sp>
      <p:sp>
        <p:nvSpPr>
          <p:cNvPr id="5" name="Slide Number Placeholder 4"/>
          <p:cNvSpPr>
            <a:spLocks noGrp="1"/>
          </p:cNvSpPr>
          <p:nvPr>
            <p:ph type="sldNum" sz="quarter" idx="12"/>
          </p:nvPr>
        </p:nvSpPr>
        <p:spPr/>
        <p:txBody>
          <a:bodyPr/>
          <a:lstStyle/>
          <a:p>
            <a:fld id="{D5C3111B-0364-4BA0-A976-C14DF3307351}" type="slidenum">
              <a:rPr lang="en-US" smtClean="0">
                <a:solidFill>
                  <a:srgbClr val="284860"/>
                </a:solidFill>
              </a:rPr>
              <a:pPr/>
              <a:t>28</a:t>
            </a:fld>
            <a:endParaRPr lang="en-US" dirty="0">
              <a:solidFill>
                <a:srgbClr val="284860"/>
              </a:solidFill>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89685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C332-919B-3847-AC7E-0FC0B593050E}"/>
              </a:ext>
            </a:extLst>
          </p:cNvPr>
          <p:cNvSpPr>
            <a:spLocks noGrp="1"/>
          </p:cNvSpPr>
          <p:nvPr>
            <p:ph type="title"/>
          </p:nvPr>
        </p:nvSpPr>
        <p:spPr/>
        <p:txBody>
          <a:bodyPr/>
          <a:lstStyle/>
          <a:p>
            <a:r>
              <a:rPr lang="en-US" dirty="0"/>
              <a:t>Security Engineering and Cyber Risk</a:t>
            </a:r>
          </a:p>
        </p:txBody>
      </p:sp>
      <p:sp>
        <p:nvSpPr>
          <p:cNvPr id="3" name="Text Placeholder 2">
            <a:extLst>
              <a:ext uri="{FF2B5EF4-FFF2-40B4-BE49-F238E27FC236}">
                <a16:creationId xmlns:a16="http://schemas.microsoft.com/office/drawing/2014/main" id="{CFC70254-BF7F-AD42-A12C-F3D3E4EFFD71}"/>
              </a:ext>
            </a:extLst>
          </p:cNvPr>
          <p:cNvSpPr>
            <a:spLocks noGrp="1"/>
          </p:cNvSpPr>
          <p:nvPr>
            <p:ph type="body" idx="1"/>
          </p:nvPr>
        </p:nvSpPr>
        <p:spPr/>
        <p:txBody>
          <a:bodyPr/>
          <a:lstStyle/>
          <a:p>
            <a:r>
              <a:rPr lang="en-US" dirty="0"/>
              <a:t>Prentice Kinser</a:t>
            </a:r>
          </a:p>
        </p:txBody>
      </p:sp>
      <p:sp>
        <p:nvSpPr>
          <p:cNvPr id="4" name="Slide Number Placeholder 3">
            <a:extLst>
              <a:ext uri="{FF2B5EF4-FFF2-40B4-BE49-F238E27FC236}">
                <a16:creationId xmlns:a16="http://schemas.microsoft.com/office/drawing/2014/main" id="{5BF25D28-438A-4840-A249-2BE387CFC968}"/>
              </a:ext>
            </a:extLst>
          </p:cNvPr>
          <p:cNvSpPr>
            <a:spLocks noGrp="1"/>
          </p:cNvSpPr>
          <p:nvPr>
            <p:ph type="sldNum" sz="quarter" idx="12"/>
          </p:nvPr>
        </p:nvSpPr>
        <p:spPr/>
        <p:txBody>
          <a:bodyPr/>
          <a:lstStyle/>
          <a:p>
            <a:fld id="{D5C3111B-0364-4BA0-A976-C14DF3307351}" type="slidenum">
              <a:rPr lang="en-US" smtClean="0">
                <a:solidFill>
                  <a:srgbClr val="284860"/>
                </a:solidFill>
              </a:rPr>
              <a:pPr/>
              <a:t>29</a:t>
            </a:fld>
            <a:endParaRPr lang="en-US" dirty="0">
              <a:solidFill>
                <a:srgbClr val="284860"/>
              </a:solidFill>
            </a:endParaRPr>
          </a:p>
        </p:txBody>
      </p:sp>
    </p:spTree>
    <p:extLst>
      <p:ext uri="{BB962C8B-B14F-4D97-AF65-F5344CB8AC3E}">
        <p14:creationId xmlns:p14="http://schemas.microsoft.com/office/powerpoint/2010/main" val="176633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609A89-DF5F-49BB-8F34-95112CEE5FC4}"/>
              </a:ext>
            </a:extLst>
          </p:cNvPr>
          <p:cNvSpPr>
            <a:spLocks noGrp="1"/>
          </p:cNvSpPr>
          <p:nvPr>
            <p:ph type="title"/>
          </p:nvPr>
        </p:nvSpPr>
        <p:spPr/>
        <p:txBody>
          <a:bodyPr/>
          <a:lstStyle/>
          <a:p>
            <a:r>
              <a:rPr lang="en-US" b="1" dirty="0"/>
              <a:t>How to manage up</a:t>
            </a:r>
          </a:p>
        </p:txBody>
      </p:sp>
      <p:sp>
        <p:nvSpPr>
          <p:cNvPr id="5" name="Text Placeholder 4">
            <a:extLst>
              <a:ext uri="{FF2B5EF4-FFF2-40B4-BE49-F238E27FC236}">
                <a16:creationId xmlns:a16="http://schemas.microsoft.com/office/drawing/2014/main" id="{77A326DB-0596-4A35-B015-2D5C9EEF0E96}"/>
              </a:ext>
            </a:extLst>
          </p:cNvPr>
          <p:cNvSpPr>
            <a:spLocks noGrp="1"/>
          </p:cNvSpPr>
          <p:nvPr>
            <p:ph type="body" idx="1"/>
          </p:nvPr>
        </p:nvSpPr>
        <p:spPr>
          <a:xfrm>
            <a:off x="6458042" y="4960137"/>
            <a:ext cx="2686051" cy="1463040"/>
          </a:xfrm>
        </p:spPr>
        <p:txBody>
          <a:bodyPr/>
          <a:lstStyle/>
          <a:p>
            <a:r>
              <a:rPr lang="en-US" dirty="0"/>
              <a:t>Sherida Davis-Bryan, MBA</a:t>
            </a:r>
          </a:p>
          <a:p>
            <a:r>
              <a:rPr lang="en-US" dirty="0"/>
              <a:t>June 6, 2018</a:t>
            </a:r>
          </a:p>
        </p:txBody>
      </p:sp>
    </p:spTree>
    <p:extLst>
      <p:ext uri="{BB962C8B-B14F-4D97-AF65-F5344CB8AC3E}">
        <p14:creationId xmlns:p14="http://schemas.microsoft.com/office/powerpoint/2010/main" val="60562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6CD586-FFB5-433D-AFBF-1D573CBC64C4}"/>
              </a:ext>
            </a:extLst>
          </p:cNvPr>
          <p:cNvSpPr/>
          <p:nvPr/>
        </p:nvSpPr>
        <p:spPr>
          <a:xfrm>
            <a:off x="775069" y="1197955"/>
            <a:ext cx="6851939"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Controls Catalog: </a:t>
            </a:r>
            <a:r>
              <a:rPr lang="en-US" sz="1600" dirty="0">
                <a:solidFill>
                  <a:srgbClr val="000000"/>
                </a:solidFill>
                <a:hlinkClick r:id="rId2"/>
              </a:rPr>
              <a:t>Hosted Environment Information Security Standard</a:t>
            </a:r>
            <a:r>
              <a:rPr lang="en-US" sz="1600" dirty="0">
                <a:solidFill>
                  <a:srgbClr val="000000"/>
                </a:solidFill>
              </a:rPr>
              <a:t> (SEC525) “Normal” and “Sensitive”</a:t>
            </a:r>
          </a:p>
        </p:txBody>
      </p:sp>
      <p:sp>
        <p:nvSpPr>
          <p:cNvPr id="2" name="Title 1"/>
          <p:cNvSpPr>
            <a:spLocks noGrp="1"/>
          </p:cNvSpPr>
          <p:nvPr>
            <p:ph type="title"/>
          </p:nvPr>
        </p:nvSpPr>
        <p:spPr/>
        <p:txBody>
          <a:bodyPr/>
          <a:lstStyle/>
          <a:p>
            <a:r>
              <a:rPr lang="en-US" dirty="0"/>
              <a:t>What is the Goal?</a:t>
            </a:r>
          </a:p>
        </p:txBody>
      </p:sp>
      <p:sp>
        <p:nvSpPr>
          <p:cNvPr id="4" name="Slide Number Placeholder 3"/>
          <p:cNvSpPr>
            <a:spLocks noGrp="1"/>
          </p:cNvSpPr>
          <p:nvPr>
            <p:ph type="sldNum" sz="quarter" idx="12"/>
          </p:nvPr>
        </p:nvSpPr>
        <p:spPr/>
        <p:txBody>
          <a:bodyPr/>
          <a:lstStyle/>
          <a:p>
            <a:fld id="{D5C3111B-0364-4BA0-A976-C14DF3307351}" type="slidenum">
              <a:rPr lang="en-US" smtClean="0">
                <a:solidFill>
                  <a:srgbClr val="284860"/>
                </a:solidFill>
              </a:rPr>
              <a:pPr/>
              <a:t>30</a:t>
            </a:fld>
            <a:endParaRPr lang="en-US" dirty="0">
              <a:solidFill>
                <a:srgbClr val="284860"/>
              </a:solidFill>
            </a:endParaRPr>
          </a:p>
        </p:txBody>
      </p:sp>
      <p:sp>
        <p:nvSpPr>
          <p:cNvPr id="5" name="Footer Placeholder 4"/>
          <p:cNvSpPr>
            <a:spLocks noGrp="1"/>
          </p:cNvSpPr>
          <p:nvPr>
            <p:ph type="ftr" sz="quarter" idx="11"/>
          </p:nvPr>
        </p:nvSpPr>
        <p:spPr/>
        <p:txBody>
          <a:bodyPr/>
          <a:lstStyle/>
          <a:p>
            <a:endParaRPr lang="en-US" dirty="0">
              <a:solidFill>
                <a:srgbClr val="F8F8F8"/>
              </a:solidFill>
            </a:endParaRPr>
          </a:p>
        </p:txBody>
      </p:sp>
      <p:sp>
        <p:nvSpPr>
          <p:cNvPr id="6" name="Rectangle 5">
            <a:extLst>
              <a:ext uri="{FF2B5EF4-FFF2-40B4-BE49-F238E27FC236}">
                <a16:creationId xmlns:a16="http://schemas.microsoft.com/office/drawing/2014/main" id="{536CD586-FFB5-433D-AFBF-1D573CBC64C4}"/>
              </a:ext>
            </a:extLst>
          </p:cNvPr>
          <p:cNvSpPr/>
          <p:nvPr/>
        </p:nvSpPr>
        <p:spPr>
          <a:xfrm>
            <a:off x="1093122" y="1629828"/>
            <a:ext cx="6851939"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Controls Catalog: </a:t>
            </a:r>
            <a:r>
              <a:rPr lang="en-US" sz="1600" dirty="0">
                <a:solidFill>
                  <a:srgbClr val="000000"/>
                </a:solidFill>
                <a:hlinkClick r:id="rId3"/>
              </a:rPr>
              <a:t>IT Information Security Standard (SEC501)</a:t>
            </a:r>
            <a:r>
              <a:rPr lang="en-US" sz="1600" dirty="0">
                <a:solidFill>
                  <a:srgbClr val="000000"/>
                </a:solidFill>
              </a:rPr>
              <a:t> “Normal” and “Sensitive” </a:t>
            </a:r>
          </a:p>
        </p:txBody>
      </p:sp>
      <p:sp>
        <p:nvSpPr>
          <p:cNvPr id="7" name="Rectangle 6">
            <a:extLst>
              <a:ext uri="{FF2B5EF4-FFF2-40B4-BE49-F238E27FC236}">
                <a16:creationId xmlns:a16="http://schemas.microsoft.com/office/drawing/2014/main" id="{C3A87373-62DF-4C48-B4D9-AE586E73AB57}"/>
              </a:ext>
            </a:extLst>
          </p:cNvPr>
          <p:cNvSpPr/>
          <p:nvPr/>
        </p:nvSpPr>
        <p:spPr>
          <a:xfrm>
            <a:off x="1414850" y="2061701"/>
            <a:ext cx="6848061"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Other Required Security Controls: HIPAA, FISMA, PCI, FTI (IRS 1075), Law Enforcement, etc.</a:t>
            </a:r>
          </a:p>
        </p:txBody>
      </p:sp>
      <p:sp>
        <p:nvSpPr>
          <p:cNvPr id="8" name="Text Placeholder 5">
            <a:extLst>
              <a:ext uri="{FF2B5EF4-FFF2-40B4-BE49-F238E27FC236}">
                <a16:creationId xmlns:a16="http://schemas.microsoft.com/office/drawing/2014/main" id="{1062FA50-C964-44AC-AD17-F3C6F867A023}"/>
              </a:ext>
            </a:extLst>
          </p:cNvPr>
          <p:cNvSpPr>
            <a:spLocks noGrp="1"/>
          </p:cNvSpPr>
          <p:nvPr/>
        </p:nvSpPr>
        <p:spPr>
          <a:xfrm>
            <a:off x="7254327" y="970416"/>
            <a:ext cx="765544" cy="101573"/>
          </a:xfrm>
          <a:prstGeom prst="rect">
            <a:avLst/>
          </a:prstGeom>
        </p:spPr>
        <p:txBody>
          <a:bodyPr vert="horz" lIns="91440" tIns="45720" rIns="9144" bIns="45720" rtlCol="0">
            <a:noAutofit/>
          </a:bodyPr>
          <a:lstStyle>
            <a:lvl1pPr marL="0" indent="0" algn="r" defTabSz="914400" rtl="0" eaLnBrk="1" latinLnBrk="0" hangingPunct="1">
              <a:lnSpc>
                <a:spcPct val="70000"/>
              </a:lnSpc>
              <a:spcBef>
                <a:spcPts val="1000"/>
              </a:spcBef>
              <a:buClr>
                <a:schemeClr val="accent1"/>
              </a:buClr>
              <a:buFont typeface="Wingdings" panose="05000000000000000000" pitchFamily="2" charset="2"/>
              <a:buNone/>
              <a:defRPr sz="5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
                <a:srgbClr val="8BC540"/>
              </a:buClr>
            </a:pPr>
            <a:endParaRPr lang="en-US">
              <a:solidFill>
                <a:srgbClr val="000000"/>
              </a:solidFill>
            </a:endParaRPr>
          </a:p>
        </p:txBody>
      </p:sp>
      <p:sp>
        <p:nvSpPr>
          <p:cNvPr id="9" name="Rectangle: Rounded Corners 9">
            <a:extLst>
              <a:ext uri="{FF2B5EF4-FFF2-40B4-BE49-F238E27FC236}">
                <a16:creationId xmlns:a16="http://schemas.microsoft.com/office/drawing/2014/main" id="{182FFAC1-E5A4-4635-A016-E1D5A47D3E9F}"/>
              </a:ext>
            </a:extLst>
          </p:cNvPr>
          <p:cNvSpPr/>
          <p:nvPr/>
        </p:nvSpPr>
        <p:spPr>
          <a:xfrm>
            <a:off x="1758423" y="2502816"/>
            <a:ext cx="3140765" cy="3659969"/>
          </a:xfrm>
          <a:prstGeom prst="roundRect">
            <a:avLst/>
          </a:prstGeom>
          <a:solidFill>
            <a:srgbClr val="72E8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000000"/>
                </a:solidFill>
              </a:rPr>
              <a:t>Sub-Controls that </a:t>
            </a:r>
            <a:r>
              <a:rPr lang="en-US" b="1" dirty="0">
                <a:solidFill>
                  <a:srgbClr val="000000"/>
                </a:solidFill>
              </a:rPr>
              <a:t>CAN</a:t>
            </a:r>
            <a:r>
              <a:rPr lang="en-US" dirty="0">
                <a:solidFill>
                  <a:srgbClr val="000000"/>
                </a:solidFill>
              </a:rPr>
              <a:t> be Automated</a:t>
            </a:r>
          </a:p>
        </p:txBody>
      </p:sp>
      <p:sp>
        <p:nvSpPr>
          <p:cNvPr id="10" name="Rectangle: Rounded Corners 10">
            <a:extLst>
              <a:ext uri="{FF2B5EF4-FFF2-40B4-BE49-F238E27FC236}">
                <a16:creationId xmlns:a16="http://schemas.microsoft.com/office/drawing/2014/main" id="{0B17B5C1-F46F-485D-9FD6-6018C7FE7395}"/>
              </a:ext>
            </a:extLst>
          </p:cNvPr>
          <p:cNvSpPr/>
          <p:nvPr/>
        </p:nvSpPr>
        <p:spPr>
          <a:xfrm>
            <a:off x="4898983" y="2502816"/>
            <a:ext cx="3331802" cy="36599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000000"/>
                </a:solidFill>
              </a:rPr>
              <a:t>Sub-Controls that </a:t>
            </a:r>
            <a:r>
              <a:rPr lang="en-US" b="1" dirty="0">
                <a:solidFill>
                  <a:srgbClr val="000000"/>
                </a:solidFill>
              </a:rPr>
              <a:t>CANNOT</a:t>
            </a:r>
            <a:r>
              <a:rPr lang="en-US" dirty="0">
                <a:solidFill>
                  <a:srgbClr val="000000"/>
                </a:solidFill>
              </a:rPr>
              <a:t> be Automated</a:t>
            </a:r>
          </a:p>
        </p:txBody>
      </p:sp>
      <p:sp>
        <p:nvSpPr>
          <p:cNvPr id="11" name="Rectangle: Rounded Corners 8">
            <a:extLst>
              <a:ext uri="{FF2B5EF4-FFF2-40B4-BE49-F238E27FC236}">
                <a16:creationId xmlns:a16="http://schemas.microsoft.com/office/drawing/2014/main" id="{36E24BD6-F883-423C-86B4-8C0E2CF806AA}"/>
              </a:ext>
            </a:extLst>
          </p:cNvPr>
          <p:cNvSpPr/>
          <p:nvPr/>
        </p:nvSpPr>
        <p:spPr>
          <a:xfrm>
            <a:off x="2362200" y="3059001"/>
            <a:ext cx="5105400" cy="2538784"/>
          </a:xfrm>
          <a:prstGeom prst="roundRect">
            <a:avLst/>
          </a:prstGeom>
          <a:solidFill>
            <a:srgbClr val="00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2400" dirty="0">
                <a:solidFill>
                  <a:srgbClr val="002060"/>
                </a:solidFill>
              </a:rPr>
              <a:t>Controls are implemented </a:t>
            </a:r>
            <a:r>
              <a:rPr lang="en-US" sz="2400" u="sng" dirty="0">
                <a:solidFill>
                  <a:srgbClr val="002060"/>
                </a:solidFill>
              </a:rPr>
              <a:t>once</a:t>
            </a:r>
            <a:r>
              <a:rPr lang="en-US" sz="2400" dirty="0">
                <a:solidFill>
                  <a:srgbClr val="002060"/>
                </a:solidFill>
              </a:rPr>
              <a:t> for </a:t>
            </a:r>
            <a:r>
              <a:rPr lang="en-US" sz="2400" u="sng" dirty="0">
                <a:solidFill>
                  <a:srgbClr val="002060"/>
                </a:solidFill>
              </a:rPr>
              <a:t>many</a:t>
            </a:r>
            <a:r>
              <a:rPr lang="en-US" sz="2400" dirty="0">
                <a:solidFill>
                  <a:srgbClr val="002060"/>
                </a:solidFill>
              </a:rPr>
              <a:t> to share!</a:t>
            </a:r>
            <a:endParaRPr lang="en-US" sz="2400" b="1" dirty="0">
              <a:solidFill>
                <a:srgbClr val="002060"/>
              </a:solidFill>
            </a:endParaRPr>
          </a:p>
        </p:txBody>
      </p:sp>
      <p:sp>
        <p:nvSpPr>
          <p:cNvPr id="17" name="Rectangle: Rounded Corners 40">
            <a:extLst>
              <a:ext uri="{FF2B5EF4-FFF2-40B4-BE49-F238E27FC236}">
                <a16:creationId xmlns:a16="http://schemas.microsoft.com/office/drawing/2014/main" id="{08BF3E14-D5F4-4613-9EA7-BA457DF926D6}"/>
              </a:ext>
            </a:extLst>
          </p:cNvPr>
          <p:cNvSpPr/>
          <p:nvPr/>
        </p:nvSpPr>
        <p:spPr>
          <a:xfrm>
            <a:off x="2455336" y="3989324"/>
            <a:ext cx="2282318" cy="1045937"/>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b="1" dirty="0">
                <a:solidFill>
                  <a:srgbClr val="F8F8F8"/>
                </a:solidFill>
              </a:rPr>
              <a:t>Tower Supplier Automation RU’s that could be leveraged </a:t>
            </a:r>
            <a:r>
              <a:rPr lang="en-US" dirty="0">
                <a:solidFill>
                  <a:srgbClr val="F8F8F8"/>
                </a:solidFill>
              </a:rPr>
              <a:t>by COV customers</a:t>
            </a:r>
            <a:endParaRPr lang="en-US" b="1" dirty="0">
              <a:solidFill>
                <a:srgbClr val="F8F8F8"/>
              </a:solidFill>
            </a:endParaRPr>
          </a:p>
        </p:txBody>
      </p:sp>
      <p:sp>
        <p:nvSpPr>
          <p:cNvPr id="19" name="Rectangle: Rounded Corners 43">
            <a:extLst>
              <a:ext uri="{FF2B5EF4-FFF2-40B4-BE49-F238E27FC236}">
                <a16:creationId xmlns:a16="http://schemas.microsoft.com/office/drawing/2014/main" id="{64D23A2D-CCDF-4AA0-A77D-883ADBB10798}"/>
              </a:ext>
            </a:extLst>
          </p:cNvPr>
          <p:cNvSpPr/>
          <p:nvPr/>
        </p:nvSpPr>
        <p:spPr>
          <a:xfrm>
            <a:off x="5055707" y="3989324"/>
            <a:ext cx="2335695" cy="1045937"/>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b="1" dirty="0">
                <a:solidFill>
                  <a:srgbClr val="F8F8F8"/>
                </a:solidFill>
              </a:rPr>
              <a:t>Tower Security Management Service RU’s that could be leveraged </a:t>
            </a:r>
            <a:r>
              <a:rPr lang="en-US" dirty="0">
                <a:solidFill>
                  <a:srgbClr val="F8F8F8"/>
                </a:solidFill>
              </a:rPr>
              <a:t>by COV</a:t>
            </a:r>
            <a:endParaRPr lang="en-US" b="1" dirty="0">
              <a:solidFill>
                <a:srgbClr val="F8F8F8"/>
              </a:solidFill>
            </a:endParaRPr>
          </a:p>
        </p:txBody>
      </p:sp>
      <p:sp>
        <p:nvSpPr>
          <p:cNvPr id="24" name="Title 5"/>
          <p:cNvSpPr txBox="1">
            <a:spLocks/>
          </p:cNvSpPr>
          <p:nvPr/>
        </p:nvSpPr>
        <p:spPr>
          <a:xfrm>
            <a:off x="2455443" y="3988915"/>
            <a:ext cx="4936067" cy="1368392"/>
          </a:xfrm>
          <a:prstGeom prst="rect">
            <a:avLst/>
          </a:prstGeom>
          <a:ln w="38100">
            <a:solidFill>
              <a:schemeClr val="bg1"/>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a:lstStyle>
          <a:p>
            <a:pPr algn="ctr" fontAlgn="auto">
              <a:spcAft>
                <a:spcPts val="0"/>
              </a:spcAft>
            </a:pPr>
            <a:r>
              <a:rPr lang="en-US" sz="1800" cap="all" dirty="0">
                <a:solidFill>
                  <a:srgbClr val="000000"/>
                </a:solidFill>
              </a:rPr>
              <a:t>Catalog of Inheritable Controls</a:t>
            </a:r>
            <a:endParaRPr lang="en-US" sz="1800" dirty="0">
              <a:solidFill>
                <a:srgbClr val="F8F8F8"/>
              </a:solidFill>
              <a:effectLst/>
            </a:endParaRPr>
          </a:p>
        </p:txBody>
      </p:sp>
    </p:spTree>
    <p:extLst>
      <p:ext uri="{BB962C8B-B14F-4D97-AF65-F5344CB8AC3E}">
        <p14:creationId xmlns:p14="http://schemas.microsoft.com/office/powerpoint/2010/main" val="3183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animBg="1"/>
      <p:bldP spid="9" grpId="0" animBg="1"/>
      <p:bldP spid="10" grpId="0" animBg="1"/>
      <p:bldP spid="11" grpId="0" animBg="1"/>
      <p:bldP spid="17" grpId="0" animBg="1"/>
      <p:bldP spid="19"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36CD586-FFB5-433D-AFBF-1D573CBC64C4}"/>
              </a:ext>
            </a:extLst>
          </p:cNvPr>
          <p:cNvSpPr/>
          <p:nvPr/>
        </p:nvSpPr>
        <p:spPr>
          <a:xfrm>
            <a:off x="775056" y="1197955"/>
            <a:ext cx="6851939"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Controls Catalog: </a:t>
            </a:r>
            <a:r>
              <a:rPr lang="en-US" sz="1600" dirty="0">
                <a:solidFill>
                  <a:srgbClr val="000000"/>
                </a:solidFill>
                <a:hlinkClick r:id="rId2"/>
              </a:rPr>
              <a:t>Hosted Environment Information Security Standard</a:t>
            </a:r>
            <a:r>
              <a:rPr lang="en-US" sz="1600" dirty="0">
                <a:solidFill>
                  <a:srgbClr val="000000"/>
                </a:solidFill>
              </a:rPr>
              <a:t> (SEC525) “Normal” and “Sensitive”</a:t>
            </a:r>
          </a:p>
        </p:txBody>
      </p:sp>
      <p:sp>
        <p:nvSpPr>
          <p:cNvPr id="2" name="Title 1"/>
          <p:cNvSpPr>
            <a:spLocks noGrp="1"/>
          </p:cNvSpPr>
          <p:nvPr>
            <p:ph type="title"/>
          </p:nvPr>
        </p:nvSpPr>
        <p:spPr/>
        <p:txBody>
          <a:bodyPr/>
          <a:lstStyle/>
          <a:p>
            <a:r>
              <a:rPr lang="en-US" dirty="0"/>
              <a:t>How does this benefit State Agencies?</a:t>
            </a:r>
          </a:p>
        </p:txBody>
      </p:sp>
      <p:sp>
        <p:nvSpPr>
          <p:cNvPr id="4" name="Slide Number Placeholder 3"/>
          <p:cNvSpPr>
            <a:spLocks noGrp="1"/>
          </p:cNvSpPr>
          <p:nvPr>
            <p:ph type="sldNum" sz="quarter" idx="12"/>
          </p:nvPr>
        </p:nvSpPr>
        <p:spPr/>
        <p:txBody>
          <a:bodyPr/>
          <a:lstStyle/>
          <a:p>
            <a:fld id="{D5C3111B-0364-4BA0-A976-C14DF3307351}" type="slidenum">
              <a:rPr lang="en-US" smtClean="0">
                <a:solidFill>
                  <a:srgbClr val="284860"/>
                </a:solidFill>
              </a:rPr>
              <a:pPr/>
              <a:t>31</a:t>
            </a:fld>
            <a:endParaRPr lang="en-US" dirty="0">
              <a:solidFill>
                <a:srgbClr val="284860"/>
              </a:solidFill>
            </a:endParaRPr>
          </a:p>
        </p:txBody>
      </p:sp>
      <p:sp>
        <p:nvSpPr>
          <p:cNvPr id="5" name="Footer Placeholder 4"/>
          <p:cNvSpPr>
            <a:spLocks noGrp="1"/>
          </p:cNvSpPr>
          <p:nvPr>
            <p:ph type="ftr" sz="quarter" idx="11"/>
          </p:nvPr>
        </p:nvSpPr>
        <p:spPr/>
        <p:txBody>
          <a:bodyPr/>
          <a:lstStyle/>
          <a:p>
            <a:endParaRPr lang="en-US" dirty="0">
              <a:solidFill>
                <a:srgbClr val="F8F8F8"/>
              </a:solidFill>
            </a:endParaRPr>
          </a:p>
        </p:txBody>
      </p:sp>
      <p:sp>
        <p:nvSpPr>
          <p:cNvPr id="6" name="Rectangle 5">
            <a:extLst>
              <a:ext uri="{FF2B5EF4-FFF2-40B4-BE49-F238E27FC236}">
                <a16:creationId xmlns:a16="http://schemas.microsoft.com/office/drawing/2014/main" id="{536CD586-FFB5-433D-AFBF-1D573CBC64C4}"/>
              </a:ext>
            </a:extLst>
          </p:cNvPr>
          <p:cNvSpPr/>
          <p:nvPr/>
        </p:nvSpPr>
        <p:spPr>
          <a:xfrm>
            <a:off x="1093109" y="1629828"/>
            <a:ext cx="6851939"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Controls Catalog: </a:t>
            </a:r>
            <a:r>
              <a:rPr lang="en-US" sz="1600" dirty="0">
                <a:solidFill>
                  <a:srgbClr val="000000"/>
                </a:solidFill>
                <a:hlinkClick r:id="rId3"/>
              </a:rPr>
              <a:t>IT Information Security Standard (SEC501)</a:t>
            </a:r>
            <a:r>
              <a:rPr lang="en-US" sz="1600" dirty="0">
                <a:solidFill>
                  <a:srgbClr val="000000"/>
                </a:solidFill>
              </a:rPr>
              <a:t> “Normal” and “Sensitive” </a:t>
            </a:r>
          </a:p>
        </p:txBody>
      </p:sp>
      <p:sp>
        <p:nvSpPr>
          <p:cNvPr id="7" name="Rectangle 6">
            <a:extLst>
              <a:ext uri="{FF2B5EF4-FFF2-40B4-BE49-F238E27FC236}">
                <a16:creationId xmlns:a16="http://schemas.microsoft.com/office/drawing/2014/main" id="{C3A87373-62DF-4C48-B4D9-AE586E73AB57}"/>
              </a:ext>
            </a:extLst>
          </p:cNvPr>
          <p:cNvSpPr/>
          <p:nvPr/>
        </p:nvSpPr>
        <p:spPr>
          <a:xfrm>
            <a:off x="1414850" y="2061701"/>
            <a:ext cx="6848061" cy="4277444"/>
          </a:xfrm>
          <a:prstGeom prst="rect">
            <a:avLst/>
          </a:prstGeom>
          <a:pattFill prst="dkHorz">
            <a:fgClr>
              <a:schemeClr val="accent1">
                <a:lumMod val="20000"/>
                <a:lumOff val="80000"/>
              </a:schemeClr>
            </a:fgClr>
            <a:bgClr>
              <a:schemeClr val="tx1"/>
            </a:bgClr>
          </a:patt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600" dirty="0">
                <a:solidFill>
                  <a:srgbClr val="000000"/>
                </a:solidFill>
              </a:rPr>
              <a:t>Other Required Security Controls: HIPAA, FISMA, PCI, FTI (IRS 1075), Law Enforcement, etc.</a:t>
            </a:r>
          </a:p>
        </p:txBody>
      </p:sp>
      <p:sp>
        <p:nvSpPr>
          <p:cNvPr id="8" name="Text Placeholder 5">
            <a:extLst>
              <a:ext uri="{FF2B5EF4-FFF2-40B4-BE49-F238E27FC236}">
                <a16:creationId xmlns:a16="http://schemas.microsoft.com/office/drawing/2014/main" id="{1062FA50-C964-44AC-AD17-F3C6F867A023}"/>
              </a:ext>
            </a:extLst>
          </p:cNvPr>
          <p:cNvSpPr>
            <a:spLocks noGrp="1"/>
          </p:cNvSpPr>
          <p:nvPr/>
        </p:nvSpPr>
        <p:spPr>
          <a:xfrm>
            <a:off x="7254327" y="970416"/>
            <a:ext cx="765544" cy="101573"/>
          </a:xfrm>
          <a:prstGeom prst="rect">
            <a:avLst/>
          </a:prstGeom>
        </p:spPr>
        <p:txBody>
          <a:bodyPr vert="horz" lIns="91440" tIns="45720" rIns="9144" bIns="45720" rtlCol="0">
            <a:noAutofit/>
          </a:bodyPr>
          <a:lstStyle>
            <a:lvl1pPr marL="0" indent="0" algn="r" defTabSz="914400" rtl="0" eaLnBrk="1" latinLnBrk="0" hangingPunct="1">
              <a:lnSpc>
                <a:spcPct val="70000"/>
              </a:lnSpc>
              <a:spcBef>
                <a:spcPts val="1000"/>
              </a:spcBef>
              <a:buClr>
                <a:schemeClr val="accent1"/>
              </a:buClr>
              <a:buFont typeface="Wingdings" panose="05000000000000000000" pitchFamily="2" charset="2"/>
              <a:buNone/>
              <a:defRPr sz="500" kern="1200">
                <a:solidFill>
                  <a:schemeClr val="bg2"/>
                </a:solidFill>
                <a:latin typeface="Arial Narrow" panose="020B0606020202030204" pitchFamily="34" charset="0"/>
                <a:ea typeface="+mn-ea"/>
                <a:cs typeface="+mn-cs"/>
              </a:defRPr>
            </a:lvl1pPr>
            <a:lvl2pPr marL="461963" indent="-230188" algn="l" defTabSz="914400" rtl="0" eaLnBrk="1" latinLnBrk="0" hangingPunct="1">
              <a:lnSpc>
                <a:spcPct val="70000"/>
              </a:lnSpc>
              <a:spcBef>
                <a:spcPts val="500"/>
              </a:spcBef>
              <a:buClr>
                <a:schemeClr val="accent1"/>
              </a:buClr>
              <a:buFont typeface="Wingdings" panose="05000000000000000000" pitchFamily="2" charset="2"/>
              <a:buChar char="§"/>
              <a:defRPr sz="2400" kern="1200">
                <a:solidFill>
                  <a:schemeClr val="bg2"/>
                </a:solidFill>
                <a:latin typeface="Arial Narrow" panose="020B0606020202030204" pitchFamily="34" charset="0"/>
                <a:ea typeface="+mn-ea"/>
                <a:cs typeface="+mn-cs"/>
              </a:defRPr>
            </a:lvl2pPr>
            <a:lvl3pPr marL="682625" indent="-220663" algn="l" defTabSz="914400" rtl="0" eaLnBrk="1" latinLnBrk="0" hangingPunct="1">
              <a:lnSpc>
                <a:spcPct val="70000"/>
              </a:lnSpc>
              <a:spcBef>
                <a:spcPts val="500"/>
              </a:spcBef>
              <a:buClr>
                <a:schemeClr val="accent1"/>
              </a:buClr>
              <a:buFont typeface="Wingdings" panose="05000000000000000000" pitchFamily="2" charset="2"/>
              <a:buChar char="§"/>
              <a:defRPr sz="2000" kern="1200">
                <a:solidFill>
                  <a:schemeClr val="bg2"/>
                </a:solidFill>
                <a:latin typeface="Arial Narrow" panose="020B0606020202030204" pitchFamily="34" charset="0"/>
                <a:ea typeface="+mn-ea"/>
                <a:cs typeface="+mn-cs"/>
              </a:defRPr>
            </a:lvl3pPr>
            <a:lvl4pPr marL="857250" indent="-174625" algn="l" defTabSz="914400" rtl="0" eaLnBrk="1" latinLnBrk="0" hangingPunct="1">
              <a:lnSpc>
                <a:spcPct val="70000"/>
              </a:lnSpc>
              <a:spcBef>
                <a:spcPts val="500"/>
              </a:spcBef>
              <a:buClr>
                <a:schemeClr val="accent1"/>
              </a:buClr>
              <a:buFont typeface="Wingdings" panose="05000000000000000000" pitchFamily="2" charset="2"/>
              <a:buChar char="§"/>
              <a:defRPr sz="1800" kern="1200">
                <a:solidFill>
                  <a:schemeClr val="bg2"/>
                </a:solidFill>
                <a:latin typeface="Arial Narrow" panose="020B0606020202030204" pitchFamily="34" charset="0"/>
                <a:ea typeface="+mn-ea"/>
                <a:cs typeface="+mn-cs"/>
              </a:defRPr>
            </a:lvl4pPr>
            <a:lvl5pPr marL="1030288" indent="-173038" algn="l" defTabSz="914400" rtl="0" eaLnBrk="1" latinLnBrk="0" hangingPunct="1">
              <a:lnSpc>
                <a:spcPct val="70000"/>
              </a:lnSpc>
              <a:spcBef>
                <a:spcPts val="500"/>
              </a:spcBef>
              <a:buClr>
                <a:schemeClr val="accent1"/>
              </a:buClr>
              <a:buFont typeface="Wingdings" panose="05000000000000000000" pitchFamily="2" charset="2"/>
              <a:buChar char="§"/>
              <a:defRPr sz="1600" kern="1200">
                <a:solidFill>
                  <a:schemeClr val="bg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
                <a:srgbClr val="8BC540"/>
              </a:buClr>
            </a:pPr>
            <a:endParaRPr lang="en-US">
              <a:solidFill>
                <a:srgbClr val="000000"/>
              </a:solidFill>
            </a:endParaRPr>
          </a:p>
        </p:txBody>
      </p:sp>
      <p:sp>
        <p:nvSpPr>
          <p:cNvPr id="9" name="Rectangle: Rounded Corners 9">
            <a:extLst>
              <a:ext uri="{FF2B5EF4-FFF2-40B4-BE49-F238E27FC236}">
                <a16:creationId xmlns:a16="http://schemas.microsoft.com/office/drawing/2014/main" id="{182FFAC1-E5A4-4635-A016-E1D5A47D3E9F}"/>
              </a:ext>
            </a:extLst>
          </p:cNvPr>
          <p:cNvSpPr/>
          <p:nvPr/>
        </p:nvSpPr>
        <p:spPr>
          <a:xfrm>
            <a:off x="1758410" y="2502790"/>
            <a:ext cx="3140765" cy="3659969"/>
          </a:xfrm>
          <a:prstGeom prst="roundRect">
            <a:avLst/>
          </a:prstGeom>
          <a:solidFill>
            <a:srgbClr val="72E8E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000000"/>
                </a:solidFill>
              </a:rPr>
              <a:t>Sub-Controls that </a:t>
            </a:r>
            <a:r>
              <a:rPr lang="en-US" b="1" dirty="0">
                <a:solidFill>
                  <a:srgbClr val="000000"/>
                </a:solidFill>
              </a:rPr>
              <a:t>CAN</a:t>
            </a:r>
            <a:r>
              <a:rPr lang="en-US" dirty="0">
                <a:solidFill>
                  <a:srgbClr val="000000"/>
                </a:solidFill>
              </a:rPr>
              <a:t> be Automated</a:t>
            </a:r>
          </a:p>
        </p:txBody>
      </p:sp>
      <p:sp>
        <p:nvSpPr>
          <p:cNvPr id="10" name="Rectangle: Rounded Corners 10">
            <a:extLst>
              <a:ext uri="{FF2B5EF4-FFF2-40B4-BE49-F238E27FC236}">
                <a16:creationId xmlns:a16="http://schemas.microsoft.com/office/drawing/2014/main" id="{0B17B5C1-F46F-485D-9FD6-6018C7FE7395}"/>
              </a:ext>
            </a:extLst>
          </p:cNvPr>
          <p:cNvSpPr/>
          <p:nvPr/>
        </p:nvSpPr>
        <p:spPr>
          <a:xfrm>
            <a:off x="4898983" y="2502790"/>
            <a:ext cx="3331802" cy="36599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000000"/>
                </a:solidFill>
              </a:rPr>
              <a:t>Sub-Controls that </a:t>
            </a:r>
            <a:r>
              <a:rPr lang="en-US" b="1" dirty="0">
                <a:solidFill>
                  <a:srgbClr val="000000"/>
                </a:solidFill>
              </a:rPr>
              <a:t>CANNOT</a:t>
            </a:r>
            <a:r>
              <a:rPr lang="en-US" dirty="0">
                <a:solidFill>
                  <a:srgbClr val="000000"/>
                </a:solidFill>
              </a:rPr>
              <a:t> be Automated</a:t>
            </a:r>
          </a:p>
        </p:txBody>
      </p:sp>
      <p:sp>
        <p:nvSpPr>
          <p:cNvPr id="16" name="Title 5"/>
          <p:cNvSpPr txBox="1">
            <a:spLocks/>
          </p:cNvSpPr>
          <p:nvPr/>
        </p:nvSpPr>
        <p:spPr>
          <a:xfrm>
            <a:off x="2609850" y="4105430"/>
            <a:ext cx="4627036" cy="707514"/>
          </a:xfrm>
          <a:prstGeom prst="rect">
            <a:avLst/>
          </a:prstGeom>
          <a:ln w="38100">
            <a:noFill/>
            <a:prstDash val="dash"/>
          </a:ln>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a:lstStyle>
          <a:p>
            <a:pPr algn="ctr" fontAlgn="auto">
              <a:spcAft>
                <a:spcPts val="0"/>
              </a:spcAft>
            </a:pPr>
            <a:r>
              <a:rPr lang="en-US" sz="2400" cap="all" dirty="0">
                <a:solidFill>
                  <a:srgbClr val="000000"/>
                </a:solidFill>
              </a:rPr>
              <a:t>HUGE LIST OF CONTROLS WHICH SYSTEM OWNER MUST FIGURE OUT HOW TO ADDRESS!</a:t>
            </a:r>
            <a:endParaRPr lang="en-US" sz="2400" dirty="0">
              <a:solidFill>
                <a:srgbClr val="F8F8F8"/>
              </a:solidFill>
              <a:effectLst/>
            </a:endParaRPr>
          </a:p>
        </p:txBody>
      </p:sp>
      <p:sp>
        <p:nvSpPr>
          <p:cNvPr id="11" name="Rectangle: Rounded Corners 8">
            <a:extLst>
              <a:ext uri="{FF2B5EF4-FFF2-40B4-BE49-F238E27FC236}">
                <a16:creationId xmlns:a16="http://schemas.microsoft.com/office/drawing/2014/main" id="{36E24BD6-F883-423C-86B4-8C0E2CF806AA}"/>
              </a:ext>
            </a:extLst>
          </p:cNvPr>
          <p:cNvSpPr/>
          <p:nvPr/>
        </p:nvSpPr>
        <p:spPr>
          <a:xfrm>
            <a:off x="2362200" y="3059001"/>
            <a:ext cx="5105400" cy="2538784"/>
          </a:xfrm>
          <a:prstGeom prst="roundRect">
            <a:avLst/>
          </a:prstGeom>
          <a:solidFill>
            <a:srgbClr val="00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002060"/>
                </a:solidFill>
              </a:rPr>
              <a:t>Controls are implemented </a:t>
            </a:r>
            <a:r>
              <a:rPr lang="en-US" u="sng" dirty="0">
                <a:solidFill>
                  <a:srgbClr val="002060"/>
                </a:solidFill>
              </a:rPr>
              <a:t>once</a:t>
            </a:r>
            <a:r>
              <a:rPr lang="en-US" dirty="0">
                <a:solidFill>
                  <a:srgbClr val="002060"/>
                </a:solidFill>
              </a:rPr>
              <a:t> for </a:t>
            </a:r>
            <a:r>
              <a:rPr lang="en-US" u="sng" dirty="0">
                <a:solidFill>
                  <a:srgbClr val="002060"/>
                </a:solidFill>
              </a:rPr>
              <a:t>many</a:t>
            </a:r>
            <a:r>
              <a:rPr lang="en-US" dirty="0">
                <a:solidFill>
                  <a:srgbClr val="002060"/>
                </a:solidFill>
              </a:rPr>
              <a:t> to share</a:t>
            </a:r>
            <a:endParaRPr lang="en-US" b="1" dirty="0">
              <a:solidFill>
                <a:srgbClr val="002060"/>
              </a:solidFill>
            </a:endParaRPr>
          </a:p>
        </p:txBody>
      </p:sp>
      <p:sp>
        <p:nvSpPr>
          <p:cNvPr id="19" name="Rectangle: Rounded Corners 43">
            <a:extLst>
              <a:ext uri="{FF2B5EF4-FFF2-40B4-BE49-F238E27FC236}">
                <a16:creationId xmlns:a16="http://schemas.microsoft.com/office/drawing/2014/main" id="{64D23A2D-CCDF-4AA0-A77D-883ADBB10798}"/>
              </a:ext>
            </a:extLst>
          </p:cNvPr>
          <p:cNvSpPr/>
          <p:nvPr/>
        </p:nvSpPr>
        <p:spPr>
          <a:xfrm>
            <a:off x="2455443" y="3989298"/>
            <a:ext cx="4936067" cy="1045937"/>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dirty="0">
                <a:solidFill>
                  <a:srgbClr val="F8F8F8"/>
                </a:solidFill>
              </a:rPr>
              <a:t>Security controls which would otherwise be a burden for the System Owner are on a menu of services</a:t>
            </a:r>
          </a:p>
        </p:txBody>
      </p:sp>
      <p:sp>
        <p:nvSpPr>
          <p:cNvPr id="24" name="Title 5"/>
          <p:cNvSpPr txBox="1">
            <a:spLocks/>
          </p:cNvSpPr>
          <p:nvPr/>
        </p:nvSpPr>
        <p:spPr>
          <a:xfrm>
            <a:off x="2455443" y="3988915"/>
            <a:ext cx="4936067" cy="1368392"/>
          </a:xfrm>
          <a:prstGeom prst="rect">
            <a:avLst/>
          </a:prstGeom>
          <a:ln w="38100">
            <a:solidFill>
              <a:schemeClr val="bg1"/>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a:lstStyle>
          <a:p>
            <a:pPr algn="ctr" fontAlgn="auto">
              <a:spcAft>
                <a:spcPts val="0"/>
              </a:spcAft>
            </a:pPr>
            <a:r>
              <a:rPr lang="en-US" sz="1800" cap="all" dirty="0">
                <a:solidFill>
                  <a:srgbClr val="000000"/>
                </a:solidFill>
              </a:rPr>
              <a:t>Catalog of Inheritable SUB-Controls</a:t>
            </a:r>
            <a:endParaRPr lang="en-US" sz="1800" dirty="0">
              <a:solidFill>
                <a:srgbClr val="F8F8F8"/>
              </a:solidFill>
              <a:effectLst/>
            </a:endParaRPr>
          </a:p>
        </p:txBody>
      </p:sp>
      <p:sp>
        <p:nvSpPr>
          <p:cNvPr id="18" name="Title 5"/>
          <p:cNvSpPr txBox="1">
            <a:spLocks/>
          </p:cNvSpPr>
          <p:nvPr/>
        </p:nvSpPr>
        <p:spPr>
          <a:xfrm>
            <a:off x="1758332" y="2472441"/>
            <a:ext cx="6472567" cy="3690317"/>
          </a:xfrm>
          <a:prstGeom prst="rect">
            <a:avLst/>
          </a:prstGeom>
          <a:ln w="38100">
            <a:solidFill>
              <a:schemeClr val="bg1"/>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a:lstStyle>
          <a:p>
            <a:pPr algn="ctr" fontAlgn="auto">
              <a:spcAft>
                <a:spcPts val="0"/>
              </a:spcAft>
            </a:pPr>
            <a:r>
              <a:rPr lang="en-US" sz="1800" cap="all" dirty="0">
                <a:solidFill>
                  <a:srgbClr val="000000"/>
                </a:solidFill>
              </a:rPr>
              <a:t>Controls WHICH THE SYSTEM OWNER NEEDS TO ADDRESS ON THEIR OWN</a:t>
            </a:r>
            <a:endParaRPr lang="en-US" sz="1800" dirty="0">
              <a:solidFill>
                <a:srgbClr val="F8F8F8"/>
              </a:solidFill>
              <a:effectLst/>
            </a:endParaRPr>
          </a:p>
        </p:txBody>
      </p:sp>
      <p:sp>
        <p:nvSpPr>
          <p:cNvPr id="17" name="Rectangle: Rounded Corners 43">
            <a:extLst>
              <a:ext uri="{FF2B5EF4-FFF2-40B4-BE49-F238E27FC236}">
                <a16:creationId xmlns:a16="http://schemas.microsoft.com/office/drawing/2014/main" id="{64D23A2D-CCDF-4AA0-A77D-883ADBB10798}"/>
              </a:ext>
            </a:extLst>
          </p:cNvPr>
          <p:cNvSpPr/>
          <p:nvPr/>
        </p:nvSpPr>
        <p:spPr>
          <a:xfrm>
            <a:off x="2091207" y="3465757"/>
            <a:ext cx="5625929" cy="1906540"/>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2800" dirty="0">
                <a:solidFill>
                  <a:srgbClr val="F8F8F8"/>
                </a:solidFill>
              </a:rPr>
              <a:t>Security controls which would otherwise be a burden for the System Owner are on a menu of services</a:t>
            </a:r>
          </a:p>
        </p:txBody>
      </p:sp>
      <p:sp>
        <p:nvSpPr>
          <p:cNvPr id="20" name="Title 5"/>
          <p:cNvSpPr txBox="1">
            <a:spLocks/>
          </p:cNvSpPr>
          <p:nvPr/>
        </p:nvSpPr>
        <p:spPr>
          <a:xfrm>
            <a:off x="2012474" y="3237876"/>
            <a:ext cx="5704627" cy="2522976"/>
          </a:xfrm>
          <a:prstGeom prst="rect">
            <a:avLst/>
          </a:prstGeom>
          <a:ln w="38100">
            <a:solidFill>
              <a:schemeClr val="bg1"/>
            </a:solidFill>
            <a:prstDash val="dash"/>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Arial Narrow" panose="020B0606020202030204" pitchFamily="34" charset="0"/>
                <a:ea typeface="+mj-ea"/>
                <a:cs typeface="+mj-cs"/>
              </a:defRPr>
            </a:lvl1pPr>
          </a:lstStyle>
          <a:p>
            <a:pPr algn="ctr" fontAlgn="auto">
              <a:spcAft>
                <a:spcPts val="0"/>
              </a:spcAft>
            </a:pPr>
            <a:r>
              <a:rPr lang="en-US" sz="2400" cap="all" dirty="0">
                <a:solidFill>
                  <a:srgbClr val="000000"/>
                </a:solidFill>
              </a:rPr>
              <a:t>Catalog of Inheritable SUB-Controls</a:t>
            </a:r>
            <a:endParaRPr lang="en-US" sz="2400" dirty="0">
              <a:solidFill>
                <a:srgbClr val="F8F8F8"/>
              </a:solidFill>
              <a:effectLst/>
            </a:endParaRPr>
          </a:p>
        </p:txBody>
      </p:sp>
      <p:sp>
        <p:nvSpPr>
          <p:cNvPr id="21" name="Rectangle: Rounded Corners 43">
            <a:extLst>
              <a:ext uri="{FF2B5EF4-FFF2-40B4-BE49-F238E27FC236}">
                <a16:creationId xmlns:a16="http://schemas.microsoft.com/office/drawing/2014/main" id="{64D23A2D-CCDF-4AA0-A77D-883ADBB10798}"/>
              </a:ext>
            </a:extLst>
          </p:cNvPr>
          <p:cNvSpPr/>
          <p:nvPr/>
        </p:nvSpPr>
        <p:spPr>
          <a:xfrm>
            <a:off x="1941069" y="3142018"/>
            <a:ext cx="5863049" cy="2635103"/>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2800" dirty="0">
                <a:solidFill>
                  <a:srgbClr val="F8F8F8"/>
                </a:solidFill>
              </a:rPr>
              <a:t>Security controls which would otherwise be a burden for the System Owner are on a menu of services</a:t>
            </a:r>
          </a:p>
        </p:txBody>
      </p:sp>
      <p:sp>
        <p:nvSpPr>
          <p:cNvPr id="25" name="Rectangle: Rounded Corners 43">
            <a:extLst>
              <a:ext uri="{FF2B5EF4-FFF2-40B4-BE49-F238E27FC236}">
                <a16:creationId xmlns:a16="http://schemas.microsoft.com/office/drawing/2014/main" id="{64D23A2D-CCDF-4AA0-A77D-883ADBB10798}"/>
              </a:ext>
            </a:extLst>
          </p:cNvPr>
          <p:cNvSpPr/>
          <p:nvPr/>
        </p:nvSpPr>
        <p:spPr>
          <a:xfrm>
            <a:off x="1407060" y="2426916"/>
            <a:ext cx="7067087" cy="3751017"/>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sz="3600" dirty="0">
                <a:solidFill>
                  <a:srgbClr val="F8F8F8"/>
                </a:solidFill>
              </a:rPr>
              <a:t>Security controls which would otherwise be a burden for the System Owner are on a menu of services</a:t>
            </a:r>
          </a:p>
        </p:txBody>
      </p:sp>
    </p:spTree>
    <p:extLst>
      <p:ext uri="{BB962C8B-B14F-4D97-AF65-F5344CB8AC3E}">
        <p14:creationId xmlns:p14="http://schemas.microsoft.com/office/powerpoint/2010/main" val="2817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10" presetClass="entr"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19" grpId="0" animBg="1"/>
      <p:bldP spid="24" grpId="0" animBg="1"/>
      <p:bldP spid="18" grpId="0" animBg="1"/>
      <p:bldP spid="17" grpId="0" animBg="1"/>
      <p:bldP spid="20" grpId="0" animBg="1"/>
      <p:bldP spid="20" grpId="1" animBg="1"/>
      <p:bldP spid="21"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 Catalog of “Success Recipes”</a:t>
            </a:r>
          </a:p>
        </p:txBody>
      </p:sp>
      <p:sp>
        <p:nvSpPr>
          <p:cNvPr id="4" name="Slide Number Placeholder 3"/>
          <p:cNvSpPr>
            <a:spLocks noGrp="1"/>
          </p:cNvSpPr>
          <p:nvPr>
            <p:ph type="sldNum" sz="quarter" idx="12"/>
          </p:nvPr>
        </p:nvSpPr>
        <p:spPr/>
        <p:txBody>
          <a:bodyPr/>
          <a:lstStyle/>
          <a:p>
            <a:fld id="{D5C3111B-0364-4BA0-A976-C14DF3307351}" type="slidenum">
              <a:rPr lang="en-US" smtClean="0">
                <a:solidFill>
                  <a:srgbClr val="284860"/>
                </a:solidFill>
              </a:rPr>
              <a:pPr/>
              <a:t>32</a:t>
            </a:fld>
            <a:endParaRPr lang="en-US" dirty="0">
              <a:solidFill>
                <a:srgbClr val="284860"/>
              </a:solidFill>
            </a:endParaRPr>
          </a:p>
        </p:txBody>
      </p:sp>
      <p:sp>
        <p:nvSpPr>
          <p:cNvPr id="5" name="Footer Placeholder 4"/>
          <p:cNvSpPr>
            <a:spLocks noGrp="1"/>
          </p:cNvSpPr>
          <p:nvPr>
            <p:ph type="ftr" sz="quarter" idx="11"/>
          </p:nvPr>
        </p:nvSpPr>
        <p:spPr/>
        <p:txBody>
          <a:bodyPr/>
          <a:lstStyle/>
          <a:p>
            <a:endParaRPr lang="en-US" dirty="0">
              <a:solidFill>
                <a:srgbClr val="F8F8F8"/>
              </a:solidFill>
            </a:endParaRPr>
          </a:p>
        </p:txBody>
      </p:sp>
      <p:sp>
        <p:nvSpPr>
          <p:cNvPr id="6" name="Rounded Rectangle 5"/>
          <p:cNvSpPr/>
          <p:nvPr/>
        </p:nvSpPr>
        <p:spPr>
          <a:xfrm>
            <a:off x="91523" y="5136541"/>
            <a:ext cx="4187247" cy="676433"/>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u="sng" dirty="0">
                <a:solidFill>
                  <a:srgbClr val="000000"/>
                </a:solidFill>
              </a:rPr>
              <a:t>Service Tower Suppliers</a:t>
            </a:r>
            <a:r>
              <a:rPr lang="en-US" dirty="0">
                <a:solidFill>
                  <a:srgbClr val="000000"/>
                </a:solidFill>
              </a:rPr>
              <a:t>: </a:t>
            </a:r>
          </a:p>
          <a:p>
            <a:pPr algn="ctr" fontAlgn="auto">
              <a:spcBef>
                <a:spcPts val="0"/>
              </a:spcBef>
              <a:spcAft>
                <a:spcPts val="0"/>
              </a:spcAft>
            </a:pPr>
            <a:r>
              <a:rPr lang="en-US" dirty="0">
                <a:solidFill>
                  <a:srgbClr val="000000"/>
                </a:solidFill>
              </a:rPr>
              <a:t>Services (from VITA Requirements and STS Proposals)</a:t>
            </a:r>
          </a:p>
        </p:txBody>
      </p:sp>
      <p:sp>
        <p:nvSpPr>
          <p:cNvPr id="7" name="Rounded Rectangle 6"/>
          <p:cNvSpPr/>
          <p:nvPr/>
        </p:nvSpPr>
        <p:spPr>
          <a:xfrm>
            <a:off x="91520" y="1260296"/>
            <a:ext cx="6416436" cy="676433"/>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dirty="0">
                <a:solidFill>
                  <a:srgbClr val="000000"/>
                </a:solidFill>
                <a:hlinkClick r:id="rId2"/>
              </a:rPr>
              <a:t>Hosted Environment Information Security Standard (SEC525-02)</a:t>
            </a:r>
            <a:r>
              <a:rPr lang="en-US" dirty="0">
                <a:solidFill>
                  <a:srgbClr val="000000"/>
                </a:solidFill>
              </a:rPr>
              <a:t>: </a:t>
            </a:r>
          </a:p>
          <a:p>
            <a:pPr algn="ctr" fontAlgn="auto">
              <a:spcBef>
                <a:spcPts val="0"/>
              </a:spcBef>
              <a:spcAft>
                <a:spcPts val="0"/>
              </a:spcAft>
            </a:pPr>
            <a:r>
              <a:rPr lang="en-US" dirty="0">
                <a:solidFill>
                  <a:srgbClr val="000000"/>
                </a:solidFill>
              </a:rPr>
              <a:t>1039 Security </a:t>
            </a:r>
            <a:r>
              <a:rPr lang="en-US" dirty="0" err="1">
                <a:solidFill>
                  <a:srgbClr val="000000"/>
                </a:solidFill>
              </a:rPr>
              <a:t>SubControls</a:t>
            </a:r>
            <a:r>
              <a:rPr lang="en-US" dirty="0">
                <a:solidFill>
                  <a:srgbClr val="000000"/>
                </a:solidFill>
              </a:rPr>
              <a:t> (AC, AT, AU, CA, CM, CP, IA, IR, MA, MP, PE, PL, PS, RA, SA, SC, SI)</a:t>
            </a:r>
          </a:p>
        </p:txBody>
      </p:sp>
      <p:sp>
        <p:nvSpPr>
          <p:cNvPr id="9" name="Rounded Rectangle 8"/>
          <p:cNvSpPr/>
          <p:nvPr/>
        </p:nvSpPr>
        <p:spPr>
          <a:xfrm>
            <a:off x="1422134" y="3174809"/>
            <a:ext cx="1530111" cy="288385"/>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Identify SEC525 sub-control</a:t>
            </a:r>
          </a:p>
        </p:txBody>
      </p:sp>
      <p:sp>
        <p:nvSpPr>
          <p:cNvPr id="10" name="Rounded Rectangle 9"/>
          <p:cNvSpPr/>
          <p:nvPr/>
        </p:nvSpPr>
        <p:spPr>
          <a:xfrm>
            <a:off x="1422134" y="3462839"/>
            <a:ext cx="1530111" cy="439442"/>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Identify an STS service that supports this sub-control</a:t>
            </a:r>
          </a:p>
        </p:txBody>
      </p:sp>
      <p:sp>
        <p:nvSpPr>
          <p:cNvPr id="11" name="Rounded Rectangle 10"/>
          <p:cNvSpPr/>
          <p:nvPr/>
        </p:nvSpPr>
        <p:spPr>
          <a:xfrm>
            <a:off x="4393069" y="2764017"/>
            <a:ext cx="2114888" cy="3048602"/>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t"/>
          <a:lstStyle/>
          <a:p>
            <a:pPr algn="ctr" fontAlgn="auto">
              <a:spcBef>
                <a:spcPts val="0"/>
              </a:spcBef>
              <a:spcAft>
                <a:spcPts val="0"/>
              </a:spcAft>
            </a:pPr>
            <a:r>
              <a:rPr lang="en-US" u="sng" dirty="0">
                <a:solidFill>
                  <a:srgbClr val="000000"/>
                </a:solidFill>
              </a:rPr>
              <a:t>Service Tower Suppliers</a:t>
            </a:r>
            <a:r>
              <a:rPr lang="en-US" dirty="0">
                <a:solidFill>
                  <a:srgbClr val="000000"/>
                </a:solidFill>
              </a:rPr>
              <a:t>: </a:t>
            </a:r>
          </a:p>
          <a:p>
            <a:pPr algn="ctr" fontAlgn="auto">
              <a:spcBef>
                <a:spcPts val="0"/>
              </a:spcBef>
              <a:spcAft>
                <a:spcPts val="0"/>
              </a:spcAft>
            </a:pPr>
            <a:r>
              <a:rPr lang="en-US" dirty="0">
                <a:solidFill>
                  <a:srgbClr val="000000"/>
                </a:solidFill>
              </a:rPr>
              <a:t>Success Recipes</a:t>
            </a:r>
          </a:p>
        </p:txBody>
      </p:sp>
      <p:sp>
        <p:nvSpPr>
          <p:cNvPr id="12" name="Rounded Rectangle 11"/>
          <p:cNvSpPr/>
          <p:nvPr/>
        </p:nvSpPr>
        <p:spPr>
          <a:xfrm>
            <a:off x="4936036" y="3611437"/>
            <a:ext cx="1044716" cy="289038"/>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Recipe #1</a:t>
            </a:r>
          </a:p>
        </p:txBody>
      </p:sp>
      <p:sp>
        <p:nvSpPr>
          <p:cNvPr id="13" name="Rounded Rectangle 12"/>
          <p:cNvSpPr/>
          <p:nvPr/>
        </p:nvSpPr>
        <p:spPr>
          <a:xfrm>
            <a:off x="4936036" y="4003658"/>
            <a:ext cx="1044716" cy="289038"/>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Recipe #2</a:t>
            </a:r>
          </a:p>
        </p:txBody>
      </p:sp>
      <p:sp>
        <p:nvSpPr>
          <p:cNvPr id="14" name="Rounded Rectangle 13"/>
          <p:cNvSpPr/>
          <p:nvPr/>
        </p:nvSpPr>
        <p:spPr>
          <a:xfrm>
            <a:off x="4936036" y="4395879"/>
            <a:ext cx="1044716" cy="289038"/>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Recipe #3</a:t>
            </a:r>
          </a:p>
        </p:txBody>
      </p:sp>
      <p:sp>
        <p:nvSpPr>
          <p:cNvPr id="20" name="Rounded Rectangle 19"/>
          <p:cNvSpPr/>
          <p:nvPr/>
        </p:nvSpPr>
        <p:spPr>
          <a:xfrm>
            <a:off x="4936036" y="5431814"/>
            <a:ext cx="1044716" cy="289038"/>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Recipe #N</a:t>
            </a:r>
          </a:p>
        </p:txBody>
      </p:sp>
      <p:sp>
        <p:nvSpPr>
          <p:cNvPr id="21" name="TextBox 20"/>
          <p:cNvSpPr txBox="1"/>
          <p:nvPr/>
        </p:nvSpPr>
        <p:spPr>
          <a:xfrm rot="5400000">
            <a:off x="5044174" y="4985930"/>
            <a:ext cx="828675" cy="369332"/>
          </a:xfrm>
          <a:prstGeom prst="rect">
            <a:avLst/>
          </a:prstGeom>
          <a:noFill/>
        </p:spPr>
        <p:txBody>
          <a:bodyPr wrap="square" rtlCol="0">
            <a:spAutoFit/>
          </a:bodyPr>
          <a:lstStyle/>
          <a:p>
            <a:pPr fontAlgn="auto">
              <a:spcBef>
                <a:spcPts val="0"/>
              </a:spcBef>
              <a:spcAft>
                <a:spcPts val="0"/>
              </a:spcAft>
            </a:pPr>
            <a:r>
              <a:rPr lang="en-US" dirty="0">
                <a:solidFill>
                  <a:srgbClr val="000000"/>
                </a:solidFill>
                <a:latin typeface="Calibri" panose="020F0502020204030204"/>
              </a:rPr>
              <a:t>• • •</a:t>
            </a:r>
          </a:p>
        </p:txBody>
      </p:sp>
      <p:sp>
        <p:nvSpPr>
          <p:cNvPr id="25" name="Rounded Rectangle 24"/>
          <p:cNvSpPr/>
          <p:nvPr/>
        </p:nvSpPr>
        <p:spPr>
          <a:xfrm>
            <a:off x="1422192" y="3901916"/>
            <a:ext cx="1777973" cy="426698"/>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Identify a recipe that enables successful usage of this service</a:t>
            </a:r>
          </a:p>
        </p:txBody>
      </p:sp>
      <p:sp>
        <p:nvSpPr>
          <p:cNvPr id="3" name="Arc 2"/>
          <p:cNvSpPr/>
          <p:nvPr/>
        </p:nvSpPr>
        <p:spPr>
          <a:xfrm rot="11326466">
            <a:off x="572518" y="882230"/>
            <a:ext cx="1970270" cy="2453568"/>
          </a:xfrm>
          <a:prstGeom prst="arc">
            <a:avLst/>
          </a:prstGeom>
          <a:ln w="19050">
            <a:solidFill>
              <a:srgbClr val="88DCDA"/>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F8F8F8"/>
              </a:solidFill>
            </a:endParaRPr>
          </a:p>
        </p:txBody>
      </p:sp>
      <p:sp>
        <p:nvSpPr>
          <p:cNvPr id="26" name="Arc 25"/>
          <p:cNvSpPr/>
          <p:nvPr/>
        </p:nvSpPr>
        <p:spPr>
          <a:xfrm rot="10571539" flipV="1">
            <a:off x="504208" y="3695660"/>
            <a:ext cx="1970270" cy="2722656"/>
          </a:xfrm>
          <a:prstGeom prst="arc">
            <a:avLst>
              <a:gd name="adj1" fmla="val 16200000"/>
              <a:gd name="adj2" fmla="val 76155"/>
            </a:avLst>
          </a:prstGeom>
          <a:ln w="19050">
            <a:solidFill>
              <a:srgbClr val="B8DB89"/>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F8F8F8"/>
              </a:solidFill>
            </a:endParaRPr>
          </a:p>
        </p:txBody>
      </p:sp>
      <p:cxnSp>
        <p:nvCxnSpPr>
          <p:cNvPr id="16" name="Straight Arrow Connector 15"/>
          <p:cNvCxnSpPr>
            <a:stCxn id="13" idx="1"/>
            <a:endCxn id="25" idx="3"/>
          </p:cNvCxnSpPr>
          <p:nvPr/>
        </p:nvCxnSpPr>
        <p:spPr>
          <a:xfrm flipH="1" flipV="1">
            <a:off x="3200106" y="4115265"/>
            <a:ext cx="1735928" cy="32912"/>
          </a:xfrm>
          <a:prstGeom prst="straightConnector1">
            <a:avLst/>
          </a:prstGeom>
          <a:ln w="19050">
            <a:solidFill>
              <a:srgbClr val="E6A4E8"/>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229653" y="1232057"/>
            <a:ext cx="1793081" cy="4759168"/>
            <a:chOff x="9639300" y="1232057"/>
            <a:chExt cx="2390775" cy="4759168"/>
          </a:xfrm>
        </p:grpSpPr>
        <p:sp>
          <p:nvSpPr>
            <p:cNvPr id="17" name="Rectangle 16"/>
            <p:cNvSpPr/>
            <p:nvPr/>
          </p:nvSpPr>
          <p:spPr>
            <a:xfrm>
              <a:off x="9639300" y="1232057"/>
              <a:ext cx="2390775" cy="4759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dirty="0">
                  <a:solidFill>
                    <a:srgbClr val="000000"/>
                  </a:solidFill>
                </a:rPr>
                <a:t>GOAL: </a:t>
              </a:r>
              <a:r>
                <a:rPr lang="en-US" b="1" dirty="0">
                  <a:solidFill>
                    <a:srgbClr val="000000"/>
                  </a:solidFill>
                </a:rPr>
                <a:t>Catalog of Inheritable Controls</a:t>
              </a:r>
              <a:r>
                <a:rPr lang="en-US" dirty="0">
                  <a:solidFill>
                    <a:srgbClr val="000000"/>
                  </a:solidFill>
                </a:rPr>
                <a:t>, mapped to Success Recipes</a:t>
              </a:r>
            </a:p>
          </p:txBody>
        </p:sp>
        <p:sp>
          <p:nvSpPr>
            <p:cNvPr id="22" name="Rounded Rectangle 21"/>
            <p:cNvSpPr/>
            <p:nvPr/>
          </p:nvSpPr>
          <p:spPr>
            <a:xfrm>
              <a:off x="9966899" y="24492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23" name="Rounded Rectangle 22"/>
            <p:cNvSpPr/>
            <p:nvPr/>
          </p:nvSpPr>
          <p:spPr>
            <a:xfrm>
              <a:off x="9966899" y="25358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24" name="Rounded Rectangle 23"/>
            <p:cNvSpPr/>
            <p:nvPr/>
          </p:nvSpPr>
          <p:spPr>
            <a:xfrm>
              <a:off x="9966899" y="26498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27" name="Rounded Rectangle 26"/>
            <p:cNvSpPr/>
            <p:nvPr/>
          </p:nvSpPr>
          <p:spPr>
            <a:xfrm>
              <a:off x="10119299" y="26016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28" name="Rounded Rectangle 27"/>
            <p:cNvSpPr/>
            <p:nvPr/>
          </p:nvSpPr>
          <p:spPr>
            <a:xfrm>
              <a:off x="10119299" y="26882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29" name="Rounded Rectangle 28"/>
            <p:cNvSpPr/>
            <p:nvPr/>
          </p:nvSpPr>
          <p:spPr>
            <a:xfrm>
              <a:off x="10119299" y="28022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0" name="Rounded Rectangle 29"/>
            <p:cNvSpPr/>
            <p:nvPr/>
          </p:nvSpPr>
          <p:spPr>
            <a:xfrm>
              <a:off x="10271699" y="27540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1" name="Rounded Rectangle 30"/>
            <p:cNvSpPr/>
            <p:nvPr/>
          </p:nvSpPr>
          <p:spPr>
            <a:xfrm>
              <a:off x="10271699" y="28406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2" name="Rounded Rectangle 31"/>
            <p:cNvSpPr/>
            <p:nvPr/>
          </p:nvSpPr>
          <p:spPr>
            <a:xfrm>
              <a:off x="10271699" y="29546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3" name="Rounded Rectangle 32"/>
            <p:cNvSpPr/>
            <p:nvPr/>
          </p:nvSpPr>
          <p:spPr>
            <a:xfrm>
              <a:off x="10424099" y="29064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4" name="Rounded Rectangle 33"/>
            <p:cNvSpPr/>
            <p:nvPr/>
          </p:nvSpPr>
          <p:spPr>
            <a:xfrm>
              <a:off x="10424099" y="29930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5" name="Rounded Rectangle 34"/>
            <p:cNvSpPr/>
            <p:nvPr/>
          </p:nvSpPr>
          <p:spPr>
            <a:xfrm>
              <a:off x="10424099" y="31070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6" name="Rounded Rectangle 35"/>
            <p:cNvSpPr/>
            <p:nvPr/>
          </p:nvSpPr>
          <p:spPr>
            <a:xfrm>
              <a:off x="10576499" y="30588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7" name="Rounded Rectangle 36"/>
            <p:cNvSpPr/>
            <p:nvPr/>
          </p:nvSpPr>
          <p:spPr>
            <a:xfrm>
              <a:off x="10576499" y="31454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8" name="Rounded Rectangle 37"/>
            <p:cNvSpPr/>
            <p:nvPr/>
          </p:nvSpPr>
          <p:spPr>
            <a:xfrm>
              <a:off x="10576499" y="32594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39" name="Rounded Rectangle 38"/>
            <p:cNvSpPr/>
            <p:nvPr/>
          </p:nvSpPr>
          <p:spPr>
            <a:xfrm>
              <a:off x="10728899" y="32112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0" name="Rounded Rectangle 39"/>
            <p:cNvSpPr/>
            <p:nvPr/>
          </p:nvSpPr>
          <p:spPr>
            <a:xfrm>
              <a:off x="10728899" y="32978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1" name="Rounded Rectangle 40"/>
            <p:cNvSpPr/>
            <p:nvPr/>
          </p:nvSpPr>
          <p:spPr>
            <a:xfrm>
              <a:off x="10728899" y="34118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2" name="Rounded Rectangle 41"/>
            <p:cNvSpPr/>
            <p:nvPr/>
          </p:nvSpPr>
          <p:spPr>
            <a:xfrm>
              <a:off x="9966899" y="36212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3" name="Rounded Rectangle 42"/>
            <p:cNvSpPr/>
            <p:nvPr/>
          </p:nvSpPr>
          <p:spPr>
            <a:xfrm>
              <a:off x="9966899" y="37078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4" name="Rounded Rectangle 43"/>
            <p:cNvSpPr/>
            <p:nvPr/>
          </p:nvSpPr>
          <p:spPr>
            <a:xfrm>
              <a:off x="9966899" y="38218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5" name="Rounded Rectangle 44"/>
            <p:cNvSpPr/>
            <p:nvPr/>
          </p:nvSpPr>
          <p:spPr>
            <a:xfrm>
              <a:off x="10119299" y="37736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6" name="Rounded Rectangle 45"/>
            <p:cNvSpPr/>
            <p:nvPr/>
          </p:nvSpPr>
          <p:spPr>
            <a:xfrm>
              <a:off x="10119299" y="38602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7" name="Rounded Rectangle 46"/>
            <p:cNvSpPr/>
            <p:nvPr/>
          </p:nvSpPr>
          <p:spPr>
            <a:xfrm>
              <a:off x="10119299" y="39742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8" name="Rounded Rectangle 47"/>
            <p:cNvSpPr/>
            <p:nvPr/>
          </p:nvSpPr>
          <p:spPr>
            <a:xfrm>
              <a:off x="10271699" y="39260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49" name="Rounded Rectangle 48"/>
            <p:cNvSpPr/>
            <p:nvPr/>
          </p:nvSpPr>
          <p:spPr>
            <a:xfrm>
              <a:off x="10271699" y="40126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0" name="Rounded Rectangle 49"/>
            <p:cNvSpPr/>
            <p:nvPr/>
          </p:nvSpPr>
          <p:spPr>
            <a:xfrm>
              <a:off x="10271699" y="41266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1" name="Rounded Rectangle 50"/>
            <p:cNvSpPr/>
            <p:nvPr/>
          </p:nvSpPr>
          <p:spPr>
            <a:xfrm>
              <a:off x="10424099" y="40784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2" name="Rounded Rectangle 51"/>
            <p:cNvSpPr/>
            <p:nvPr/>
          </p:nvSpPr>
          <p:spPr>
            <a:xfrm>
              <a:off x="10424099" y="41650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3" name="Rounded Rectangle 52"/>
            <p:cNvSpPr/>
            <p:nvPr/>
          </p:nvSpPr>
          <p:spPr>
            <a:xfrm>
              <a:off x="10424099" y="42790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4" name="Rounded Rectangle 53"/>
            <p:cNvSpPr/>
            <p:nvPr/>
          </p:nvSpPr>
          <p:spPr>
            <a:xfrm>
              <a:off x="10576499" y="42308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5" name="Rounded Rectangle 54"/>
            <p:cNvSpPr/>
            <p:nvPr/>
          </p:nvSpPr>
          <p:spPr>
            <a:xfrm>
              <a:off x="10576499" y="43174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6" name="Rounded Rectangle 55"/>
            <p:cNvSpPr/>
            <p:nvPr/>
          </p:nvSpPr>
          <p:spPr>
            <a:xfrm>
              <a:off x="10576499" y="44314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7" name="Rounded Rectangle 56"/>
            <p:cNvSpPr/>
            <p:nvPr/>
          </p:nvSpPr>
          <p:spPr>
            <a:xfrm>
              <a:off x="10728899" y="43832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8" name="Rounded Rectangle 57"/>
            <p:cNvSpPr/>
            <p:nvPr/>
          </p:nvSpPr>
          <p:spPr>
            <a:xfrm>
              <a:off x="10728899" y="44698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59" name="Rounded Rectangle 58"/>
            <p:cNvSpPr/>
            <p:nvPr/>
          </p:nvSpPr>
          <p:spPr>
            <a:xfrm>
              <a:off x="10728899" y="45838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0" name="Rounded Rectangle 59"/>
            <p:cNvSpPr/>
            <p:nvPr/>
          </p:nvSpPr>
          <p:spPr>
            <a:xfrm>
              <a:off x="9966899" y="47835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1" name="Rounded Rectangle 60"/>
            <p:cNvSpPr/>
            <p:nvPr/>
          </p:nvSpPr>
          <p:spPr>
            <a:xfrm>
              <a:off x="9966899" y="48701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2" name="Rounded Rectangle 61"/>
            <p:cNvSpPr/>
            <p:nvPr/>
          </p:nvSpPr>
          <p:spPr>
            <a:xfrm>
              <a:off x="9966899" y="49841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3" name="Rounded Rectangle 62"/>
            <p:cNvSpPr/>
            <p:nvPr/>
          </p:nvSpPr>
          <p:spPr>
            <a:xfrm>
              <a:off x="10119299" y="49359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4" name="Rounded Rectangle 63"/>
            <p:cNvSpPr/>
            <p:nvPr/>
          </p:nvSpPr>
          <p:spPr>
            <a:xfrm>
              <a:off x="10119299" y="50225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5" name="Rounded Rectangle 64"/>
            <p:cNvSpPr/>
            <p:nvPr/>
          </p:nvSpPr>
          <p:spPr>
            <a:xfrm>
              <a:off x="10119299" y="51365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6" name="Rounded Rectangle 65"/>
            <p:cNvSpPr/>
            <p:nvPr/>
          </p:nvSpPr>
          <p:spPr>
            <a:xfrm>
              <a:off x="10271699" y="50883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7" name="Rounded Rectangle 66"/>
            <p:cNvSpPr/>
            <p:nvPr/>
          </p:nvSpPr>
          <p:spPr>
            <a:xfrm>
              <a:off x="10271699" y="51749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8" name="Rounded Rectangle 67"/>
            <p:cNvSpPr/>
            <p:nvPr/>
          </p:nvSpPr>
          <p:spPr>
            <a:xfrm>
              <a:off x="10271699" y="52889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69" name="Rounded Rectangle 68"/>
            <p:cNvSpPr/>
            <p:nvPr/>
          </p:nvSpPr>
          <p:spPr>
            <a:xfrm>
              <a:off x="10424099" y="52407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0" name="Rounded Rectangle 69"/>
            <p:cNvSpPr/>
            <p:nvPr/>
          </p:nvSpPr>
          <p:spPr>
            <a:xfrm>
              <a:off x="10424099" y="53273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1" name="Rounded Rectangle 70"/>
            <p:cNvSpPr/>
            <p:nvPr/>
          </p:nvSpPr>
          <p:spPr>
            <a:xfrm>
              <a:off x="10424099" y="54413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2" name="Rounded Rectangle 71"/>
            <p:cNvSpPr/>
            <p:nvPr/>
          </p:nvSpPr>
          <p:spPr>
            <a:xfrm>
              <a:off x="10576499" y="53931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3" name="Rounded Rectangle 72"/>
            <p:cNvSpPr/>
            <p:nvPr/>
          </p:nvSpPr>
          <p:spPr>
            <a:xfrm>
              <a:off x="10576499" y="54797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4" name="Rounded Rectangle 73"/>
            <p:cNvSpPr/>
            <p:nvPr/>
          </p:nvSpPr>
          <p:spPr>
            <a:xfrm>
              <a:off x="10576499" y="55937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5" name="Rounded Rectangle 74"/>
            <p:cNvSpPr/>
            <p:nvPr/>
          </p:nvSpPr>
          <p:spPr>
            <a:xfrm>
              <a:off x="10728899" y="55455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6" name="Rounded Rectangle 75"/>
            <p:cNvSpPr/>
            <p:nvPr/>
          </p:nvSpPr>
          <p:spPr>
            <a:xfrm>
              <a:off x="10728899" y="56321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77" name="Rounded Rectangle 76"/>
            <p:cNvSpPr/>
            <p:nvPr/>
          </p:nvSpPr>
          <p:spPr>
            <a:xfrm>
              <a:off x="10728899" y="57461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grpSp>
      <p:sp>
        <p:nvSpPr>
          <p:cNvPr id="78" name="Rounded Rectangle 77"/>
          <p:cNvSpPr/>
          <p:nvPr/>
        </p:nvSpPr>
        <p:spPr>
          <a:xfrm>
            <a:off x="2654405" y="4317906"/>
            <a:ext cx="355578" cy="220540"/>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RU</a:t>
            </a:r>
          </a:p>
        </p:txBody>
      </p:sp>
      <p:sp>
        <p:nvSpPr>
          <p:cNvPr id="79" name="Rounded Rectangle 78"/>
          <p:cNvSpPr/>
          <p:nvPr/>
        </p:nvSpPr>
        <p:spPr>
          <a:xfrm>
            <a:off x="2711888" y="4358993"/>
            <a:ext cx="355578" cy="220540"/>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RU</a:t>
            </a:r>
          </a:p>
        </p:txBody>
      </p:sp>
      <p:sp>
        <p:nvSpPr>
          <p:cNvPr id="80" name="Rounded Rectangle 79"/>
          <p:cNvSpPr/>
          <p:nvPr/>
        </p:nvSpPr>
        <p:spPr>
          <a:xfrm>
            <a:off x="2758136" y="4395879"/>
            <a:ext cx="355578" cy="220540"/>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RU</a:t>
            </a:r>
          </a:p>
        </p:txBody>
      </p:sp>
      <p:sp>
        <p:nvSpPr>
          <p:cNvPr id="81" name="Rounded Rectangle 80"/>
          <p:cNvSpPr/>
          <p:nvPr/>
        </p:nvSpPr>
        <p:spPr>
          <a:xfrm>
            <a:off x="2803911" y="4436873"/>
            <a:ext cx="355578" cy="220540"/>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dirty="0">
                <a:solidFill>
                  <a:srgbClr val="000000"/>
                </a:solidFill>
              </a:rPr>
              <a:t>RU</a:t>
            </a:r>
          </a:p>
        </p:txBody>
      </p:sp>
    </p:spTree>
    <p:extLst>
      <p:ext uri="{BB962C8B-B14F-4D97-AF65-F5344CB8AC3E}">
        <p14:creationId xmlns:p14="http://schemas.microsoft.com/office/powerpoint/2010/main" val="350056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294921" y="1247785"/>
            <a:ext cx="4632071" cy="4030759"/>
          </a:xfrm>
          <a:prstGeom prst="rect">
            <a:avLst/>
          </a:prstGeom>
        </p:spPr>
      </p:pic>
      <p:sp>
        <p:nvSpPr>
          <p:cNvPr id="202" name="Rectangle 201"/>
          <p:cNvSpPr/>
          <p:nvPr/>
        </p:nvSpPr>
        <p:spPr>
          <a:xfrm>
            <a:off x="4294922" y="1232057"/>
            <a:ext cx="4727797" cy="41610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2" name="Title 1"/>
          <p:cNvSpPr>
            <a:spLocks noGrp="1"/>
          </p:cNvSpPr>
          <p:nvPr>
            <p:ph type="title"/>
          </p:nvPr>
        </p:nvSpPr>
        <p:spPr/>
        <p:txBody>
          <a:bodyPr/>
          <a:lstStyle/>
          <a:p>
            <a:r>
              <a:rPr lang="en-US" dirty="0"/>
              <a:t>Success Recipe Example</a:t>
            </a:r>
          </a:p>
        </p:txBody>
      </p:sp>
      <p:sp>
        <p:nvSpPr>
          <p:cNvPr id="4" name="Slide Number Placeholder 3"/>
          <p:cNvSpPr>
            <a:spLocks noGrp="1"/>
          </p:cNvSpPr>
          <p:nvPr>
            <p:ph type="sldNum" sz="quarter" idx="12"/>
          </p:nvPr>
        </p:nvSpPr>
        <p:spPr/>
        <p:txBody>
          <a:bodyPr/>
          <a:lstStyle/>
          <a:p>
            <a:fld id="{D5C3111B-0364-4BA0-A976-C14DF3307351}" type="slidenum">
              <a:rPr lang="en-US" smtClean="0">
                <a:solidFill>
                  <a:srgbClr val="284860"/>
                </a:solidFill>
              </a:rPr>
              <a:pPr/>
              <a:t>33</a:t>
            </a:fld>
            <a:endParaRPr lang="en-US" dirty="0">
              <a:solidFill>
                <a:srgbClr val="284860"/>
              </a:solidFill>
            </a:endParaRPr>
          </a:p>
        </p:txBody>
      </p:sp>
      <p:sp>
        <p:nvSpPr>
          <p:cNvPr id="5" name="Footer Placeholder 4"/>
          <p:cNvSpPr>
            <a:spLocks noGrp="1"/>
          </p:cNvSpPr>
          <p:nvPr>
            <p:ph type="ftr" sz="quarter" idx="11"/>
          </p:nvPr>
        </p:nvSpPr>
        <p:spPr/>
        <p:txBody>
          <a:bodyPr/>
          <a:lstStyle/>
          <a:p>
            <a:endParaRPr lang="en-US" dirty="0">
              <a:solidFill>
                <a:srgbClr val="F8F8F8"/>
              </a:solidFill>
            </a:endParaRPr>
          </a:p>
        </p:txBody>
      </p:sp>
      <p:sp>
        <p:nvSpPr>
          <p:cNvPr id="6" name="Rounded Rectangle 5"/>
          <p:cNvSpPr/>
          <p:nvPr/>
        </p:nvSpPr>
        <p:spPr>
          <a:xfrm>
            <a:off x="91523" y="4477537"/>
            <a:ext cx="4007499" cy="2185361"/>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u="sng" dirty="0">
                <a:solidFill>
                  <a:srgbClr val="000000"/>
                </a:solidFill>
              </a:rPr>
              <a:t>Multi-Sourcing Integrator (</a:t>
            </a:r>
            <a:r>
              <a:rPr lang="en-US" u="sng" dirty="0" err="1">
                <a:solidFill>
                  <a:srgbClr val="000000"/>
                </a:solidFill>
              </a:rPr>
              <a:t>MSI</a:t>
            </a:r>
            <a:r>
              <a:rPr lang="en-US" u="sng" dirty="0">
                <a:solidFill>
                  <a:srgbClr val="000000"/>
                </a:solidFill>
              </a:rPr>
              <a:t>):</a:t>
            </a: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a:p>
            <a:pPr lvl="1" fontAlgn="auto">
              <a:spcBef>
                <a:spcPts val="0"/>
              </a:spcBef>
              <a:spcAft>
                <a:spcPts val="0"/>
              </a:spcAft>
            </a:pPr>
            <a:endParaRPr lang="en-US" sz="1200" u="sng" dirty="0">
              <a:solidFill>
                <a:srgbClr val="000000"/>
              </a:solidFill>
            </a:endParaRPr>
          </a:p>
        </p:txBody>
      </p:sp>
      <p:sp>
        <p:nvSpPr>
          <p:cNvPr id="7" name="Rounded Rectangle 6"/>
          <p:cNvSpPr/>
          <p:nvPr/>
        </p:nvSpPr>
        <p:spPr>
          <a:xfrm>
            <a:off x="91520" y="1259940"/>
            <a:ext cx="6416436" cy="177656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dirty="0">
                <a:solidFill>
                  <a:srgbClr val="000000"/>
                </a:solidFill>
                <a:hlinkClick r:id="rId3"/>
              </a:rPr>
              <a:t>Hosted Environment Information Security Standard (SEC525-02)</a:t>
            </a:r>
            <a:r>
              <a:rPr lang="en-US" dirty="0">
                <a:solidFill>
                  <a:srgbClr val="000000"/>
                </a:solidFill>
              </a:rPr>
              <a:t>: </a:t>
            </a:r>
          </a:p>
          <a:p>
            <a:pPr lvl="1" fontAlgn="auto">
              <a:spcBef>
                <a:spcPts val="0"/>
              </a:spcBef>
              <a:spcAft>
                <a:spcPts val="0"/>
              </a:spcAft>
            </a:pPr>
            <a:r>
              <a:rPr lang="en-US" sz="1400" dirty="0">
                <a:solidFill>
                  <a:srgbClr val="000000"/>
                </a:solidFill>
              </a:rPr>
              <a:t>AC-6(1) Explicitly authorize access to organization-defined security functions</a:t>
            </a:r>
          </a:p>
          <a:p>
            <a:pPr lvl="1" fontAlgn="auto">
              <a:spcBef>
                <a:spcPts val="0"/>
              </a:spcBef>
              <a:spcAft>
                <a:spcPts val="0"/>
              </a:spcAft>
            </a:pPr>
            <a:r>
              <a:rPr lang="en-US" sz="1400" dirty="0">
                <a:solidFill>
                  <a:srgbClr val="000000"/>
                </a:solidFill>
              </a:rPr>
              <a:t>AC-6(2) Use non-privileged accounts to access non-security functions</a:t>
            </a:r>
          </a:p>
          <a:p>
            <a:pPr lvl="1" fontAlgn="auto">
              <a:spcBef>
                <a:spcPts val="0"/>
              </a:spcBef>
              <a:spcAft>
                <a:spcPts val="0"/>
              </a:spcAft>
            </a:pPr>
            <a:r>
              <a:rPr lang="en-US" sz="1400" dirty="0">
                <a:solidFill>
                  <a:srgbClr val="000000"/>
                </a:solidFill>
              </a:rPr>
              <a:t>AC-6(5) Restrict privileged accounts to specific personnel</a:t>
            </a:r>
          </a:p>
          <a:p>
            <a:pPr lvl="1" fontAlgn="auto">
              <a:spcBef>
                <a:spcPts val="0"/>
              </a:spcBef>
              <a:spcAft>
                <a:spcPts val="0"/>
              </a:spcAft>
            </a:pPr>
            <a:r>
              <a:rPr lang="en-US" sz="1400" dirty="0">
                <a:solidFill>
                  <a:srgbClr val="000000"/>
                </a:solidFill>
              </a:rPr>
              <a:t>AC-6(6) Prohibits privileged access to the information system by non-organizational users</a:t>
            </a:r>
          </a:p>
          <a:p>
            <a:pPr lvl="1" fontAlgn="auto">
              <a:spcBef>
                <a:spcPts val="0"/>
              </a:spcBef>
              <a:spcAft>
                <a:spcPts val="0"/>
              </a:spcAft>
            </a:pPr>
            <a:r>
              <a:rPr lang="en-US" sz="1400" dirty="0">
                <a:solidFill>
                  <a:srgbClr val="000000"/>
                </a:solidFill>
              </a:rPr>
              <a:t>AC-6(7) Periodic review of Administrator privileges</a:t>
            </a:r>
          </a:p>
          <a:p>
            <a:pPr lvl="1" fontAlgn="auto">
              <a:spcBef>
                <a:spcPts val="0"/>
              </a:spcBef>
              <a:spcAft>
                <a:spcPts val="0"/>
              </a:spcAft>
            </a:pPr>
            <a:r>
              <a:rPr lang="en-US" sz="1400" dirty="0">
                <a:solidFill>
                  <a:srgbClr val="000000"/>
                </a:solidFill>
              </a:rPr>
              <a:t>AC-6(9) Audit the execution of privileged functions</a:t>
            </a:r>
          </a:p>
          <a:p>
            <a:pPr lvl="1" fontAlgn="auto">
              <a:spcBef>
                <a:spcPts val="0"/>
              </a:spcBef>
              <a:spcAft>
                <a:spcPts val="0"/>
              </a:spcAft>
            </a:pPr>
            <a:r>
              <a:rPr lang="en-US" sz="1400" dirty="0">
                <a:solidFill>
                  <a:srgbClr val="000000"/>
                </a:solidFill>
              </a:rPr>
              <a:t>AC-6(10) Prevent non-privileged users from executing privileged functions</a:t>
            </a:r>
          </a:p>
        </p:txBody>
      </p:sp>
      <p:sp>
        <p:nvSpPr>
          <p:cNvPr id="9" name="Rounded Rectangle 8"/>
          <p:cNvSpPr/>
          <p:nvPr/>
        </p:nvSpPr>
        <p:spPr>
          <a:xfrm>
            <a:off x="1422133" y="3174779"/>
            <a:ext cx="2663984" cy="288385"/>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AC-6 (incl. enhancements for Sensitive Systems)</a:t>
            </a:r>
          </a:p>
        </p:txBody>
      </p:sp>
      <p:sp>
        <p:nvSpPr>
          <p:cNvPr id="10" name="Rounded Rectangle 9"/>
          <p:cNvSpPr/>
          <p:nvPr/>
        </p:nvSpPr>
        <p:spPr>
          <a:xfrm>
            <a:off x="1422134" y="3462839"/>
            <a:ext cx="1530111" cy="439442"/>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CyberArk Appliance</a:t>
            </a:r>
          </a:p>
        </p:txBody>
      </p:sp>
      <p:sp>
        <p:nvSpPr>
          <p:cNvPr id="11" name="Rounded Rectangle 10"/>
          <p:cNvSpPr/>
          <p:nvPr/>
        </p:nvSpPr>
        <p:spPr>
          <a:xfrm>
            <a:off x="4046899" y="3174778"/>
            <a:ext cx="2461058" cy="2638165"/>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rtlCol="0" anchor="t"/>
          <a:lstStyle/>
          <a:p>
            <a:pPr algn="ctr" fontAlgn="auto">
              <a:spcBef>
                <a:spcPts val="0"/>
              </a:spcBef>
              <a:spcAft>
                <a:spcPts val="0"/>
              </a:spcAft>
            </a:pPr>
            <a:r>
              <a:rPr lang="en-US" u="sng" dirty="0" err="1">
                <a:solidFill>
                  <a:srgbClr val="000000"/>
                </a:solidFill>
              </a:rPr>
              <a:t>MSI</a:t>
            </a:r>
            <a:r>
              <a:rPr lang="en-US" u="sng" dirty="0">
                <a:solidFill>
                  <a:srgbClr val="000000"/>
                </a:solidFill>
              </a:rPr>
              <a:t> Service Tower</a:t>
            </a:r>
            <a:r>
              <a:rPr lang="en-US" dirty="0">
                <a:solidFill>
                  <a:srgbClr val="000000"/>
                </a:solidFill>
              </a:rPr>
              <a:t>: </a:t>
            </a:r>
          </a:p>
          <a:p>
            <a:pPr algn="ctr" fontAlgn="auto">
              <a:spcBef>
                <a:spcPts val="0"/>
              </a:spcBef>
              <a:spcAft>
                <a:spcPts val="0"/>
              </a:spcAft>
            </a:pPr>
            <a:r>
              <a:rPr lang="en-US" dirty="0">
                <a:solidFill>
                  <a:srgbClr val="000000"/>
                </a:solidFill>
              </a:rPr>
              <a:t>Success Recipes</a:t>
            </a:r>
          </a:p>
        </p:txBody>
      </p:sp>
      <p:sp>
        <p:nvSpPr>
          <p:cNvPr id="25" name="Rounded Rectangle 24"/>
          <p:cNvSpPr/>
          <p:nvPr/>
        </p:nvSpPr>
        <p:spPr>
          <a:xfrm>
            <a:off x="1422192" y="3901916"/>
            <a:ext cx="1777973" cy="426698"/>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fontAlgn="auto">
              <a:spcBef>
                <a:spcPts val="0"/>
              </a:spcBef>
              <a:spcAft>
                <a:spcPts val="0"/>
              </a:spcAft>
            </a:pPr>
            <a:r>
              <a:rPr lang="en-US" sz="1400" dirty="0">
                <a:solidFill>
                  <a:srgbClr val="000000"/>
                </a:solidFill>
              </a:rPr>
              <a:t>Require administrators to access via CyberArk</a:t>
            </a:r>
          </a:p>
        </p:txBody>
      </p:sp>
      <p:sp>
        <p:nvSpPr>
          <p:cNvPr id="3" name="Arc 2"/>
          <p:cNvSpPr/>
          <p:nvPr/>
        </p:nvSpPr>
        <p:spPr>
          <a:xfrm rot="11326466">
            <a:off x="572518" y="882230"/>
            <a:ext cx="1970270" cy="2453568"/>
          </a:xfrm>
          <a:prstGeom prst="arc">
            <a:avLst>
              <a:gd name="adj1" fmla="val 16200000"/>
              <a:gd name="adj2" fmla="val 18172347"/>
            </a:avLst>
          </a:prstGeom>
          <a:ln w="19050">
            <a:solidFill>
              <a:srgbClr val="88DCDA"/>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F8F8F8"/>
              </a:solidFill>
            </a:endParaRPr>
          </a:p>
        </p:txBody>
      </p:sp>
      <p:sp>
        <p:nvSpPr>
          <p:cNvPr id="26" name="Arc 25"/>
          <p:cNvSpPr/>
          <p:nvPr/>
        </p:nvSpPr>
        <p:spPr>
          <a:xfrm rot="10571539" flipV="1">
            <a:off x="504208" y="3695660"/>
            <a:ext cx="1970270" cy="2722656"/>
          </a:xfrm>
          <a:prstGeom prst="arc">
            <a:avLst>
              <a:gd name="adj1" fmla="val 16200000"/>
              <a:gd name="adj2" fmla="val 19831331"/>
            </a:avLst>
          </a:prstGeom>
          <a:ln w="19050">
            <a:solidFill>
              <a:srgbClr val="B8DB89"/>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F8F8F8"/>
              </a:solidFill>
            </a:endParaRPr>
          </a:p>
        </p:txBody>
      </p:sp>
      <p:sp>
        <p:nvSpPr>
          <p:cNvPr id="18" name="Oval 17"/>
          <p:cNvSpPr/>
          <p:nvPr/>
        </p:nvSpPr>
        <p:spPr>
          <a:xfrm>
            <a:off x="7641617" y="2663585"/>
            <a:ext cx="1285215" cy="83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grpSp>
        <p:nvGrpSpPr>
          <p:cNvPr id="89" name="Group 88"/>
          <p:cNvGrpSpPr/>
          <p:nvPr/>
        </p:nvGrpSpPr>
        <p:grpSpPr>
          <a:xfrm>
            <a:off x="7229638" y="1232057"/>
            <a:ext cx="1793081" cy="4759168"/>
            <a:chOff x="9639300" y="1232057"/>
            <a:chExt cx="2390775" cy="4759168"/>
          </a:xfrm>
        </p:grpSpPr>
        <p:sp>
          <p:nvSpPr>
            <p:cNvPr id="90" name="Rectangle 89"/>
            <p:cNvSpPr/>
            <p:nvPr/>
          </p:nvSpPr>
          <p:spPr>
            <a:xfrm>
              <a:off x="9639300" y="1232057"/>
              <a:ext cx="2390775" cy="4759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dirty="0">
                  <a:solidFill>
                    <a:srgbClr val="000000"/>
                  </a:solidFill>
                </a:rPr>
                <a:t>Catalog of Inheritable Controls</a:t>
              </a:r>
              <a:r>
                <a:rPr lang="en-US" dirty="0">
                  <a:solidFill>
                    <a:srgbClr val="000000"/>
                  </a:solidFill>
                </a:rPr>
                <a:t>, mapped to Success Recipes</a:t>
              </a:r>
            </a:p>
          </p:txBody>
        </p:sp>
        <p:sp>
          <p:nvSpPr>
            <p:cNvPr id="91" name="Rounded Rectangle 90"/>
            <p:cNvSpPr/>
            <p:nvPr/>
          </p:nvSpPr>
          <p:spPr>
            <a:xfrm>
              <a:off x="9966899" y="24492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2" name="Rounded Rectangle 91"/>
            <p:cNvSpPr/>
            <p:nvPr/>
          </p:nvSpPr>
          <p:spPr>
            <a:xfrm>
              <a:off x="9966899" y="25358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3" name="Rounded Rectangle 92"/>
            <p:cNvSpPr/>
            <p:nvPr/>
          </p:nvSpPr>
          <p:spPr>
            <a:xfrm>
              <a:off x="9966899" y="26498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4" name="Rounded Rectangle 93"/>
            <p:cNvSpPr/>
            <p:nvPr/>
          </p:nvSpPr>
          <p:spPr>
            <a:xfrm>
              <a:off x="10119299" y="26016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5" name="Rounded Rectangle 94"/>
            <p:cNvSpPr/>
            <p:nvPr/>
          </p:nvSpPr>
          <p:spPr>
            <a:xfrm>
              <a:off x="10119299" y="26882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6" name="Rounded Rectangle 95"/>
            <p:cNvSpPr/>
            <p:nvPr/>
          </p:nvSpPr>
          <p:spPr>
            <a:xfrm>
              <a:off x="10119299" y="28022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7" name="Rounded Rectangle 96"/>
            <p:cNvSpPr/>
            <p:nvPr/>
          </p:nvSpPr>
          <p:spPr>
            <a:xfrm>
              <a:off x="10271699" y="27540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8" name="Rounded Rectangle 97"/>
            <p:cNvSpPr/>
            <p:nvPr/>
          </p:nvSpPr>
          <p:spPr>
            <a:xfrm>
              <a:off x="10271699" y="28406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99" name="Rounded Rectangle 98"/>
            <p:cNvSpPr/>
            <p:nvPr/>
          </p:nvSpPr>
          <p:spPr>
            <a:xfrm>
              <a:off x="10271699" y="29546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0" name="Rounded Rectangle 99"/>
            <p:cNvSpPr/>
            <p:nvPr/>
          </p:nvSpPr>
          <p:spPr>
            <a:xfrm>
              <a:off x="10424099" y="29064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1" name="Rounded Rectangle 100"/>
            <p:cNvSpPr/>
            <p:nvPr/>
          </p:nvSpPr>
          <p:spPr>
            <a:xfrm>
              <a:off x="10424099" y="29930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2" name="Rounded Rectangle 101"/>
            <p:cNvSpPr/>
            <p:nvPr/>
          </p:nvSpPr>
          <p:spPr>
            <a:xfrm>
              <a:off x="10424099" y="31070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3" name="Rounded Rectangle 102"/>
            <p:cNvSpPr/>
            <p:nvPr/>
          </p:nvSpPr>
          <p:spPr>
            <a:xfrm>
              <a:off x="10576499" y="30588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4" name="Rounded Rectangle 103"/>
            <p:cNvSpPr/>
            <p:nvPr/>
          </p:nvSpPr>
          <p:spPr>
            <a:xfrm>
              <a:off x="10576499" y="31454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5" name="Rounded Rectangle 104"/>
            <p:cNvSpPr/>
            <p:nvPr/>
          </p:nvSpPr>
          <p:spPr>
            <a:xfrm>
              <a:off x="10576499" y="32594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6" name="Rounded Rectangle 105"/>
            <p:cNvSpPr/>
            <p:nvPr/>
          </p:nvSpPr>
          <p:spPr>
            <a:xfrm>
              <a:off x="10728899" y="3211202"/>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7" name="Rounded Rectangle 106"/>
            <p:cNvSpPr/>
            <p:nvPr/>
          </p:nvSpPr>
          <p:spPr>
            <a:xfrm>
              <a:off x="10728899" y="3297818"/>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8" name="Rounded Rectangle 107"/>
            <p:cNvSpPr/>
            <p:nvPr/>
          </p:nvSpPr>
          <p:spPr>
            <a:xfrm>
              <a:off x="10728899" y="3411838"/>
              <a:ext cx="1018676" cy="106964"/>
            </a:xfrm>
            <a:prstGeom prst="roundRect">
              <a:avLst/>
            </a:prstGeom>
            <a:solidFill>
              <a:srgbClr val="A5A8E5"/>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09" name="Rounded Rectangle 108"/>
            <p:cNvSpPr/>
            <p:nvPr/>
          </p:nvSpPr>
          <p:spPr>
            <a:xfrm>
              <a:off x="9966899" y="36212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0" name="Rounded Rectangle 109"/>
            <p:cNvSpPr/>
            <p:nvPr/>
          </p:nvSpPr>
          <p:spPr>
            <a:xfrm>
              <a:off x="9966899" y="37078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1" name="Rounded Rectangle 110"/>
            <p:cNvSpPr/>
            <p:nvPr/>
          </p:nvSpPr>
          <p:spPr>
            <a:xfrm>
              <a:off x="9966899" y="38218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2" name="Rounded Rectangle 111"/>
            <p:cNvSpPr/>
            <p:nvPr/>
          </p:nvSpPr>
          <p:spPr>
            <a:xfrm>
              <a:off x="10119299" y="37736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3" name="Rounded Rectangle 112"/>
            <p:cNvSpPr/>
            <p:nvPr/>
          </p:nvSpPr>
          <p:spPr>
            <a:xfrm>
              <a:off x="10119299" y="38602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4" name="Rounded Rectangle 113"/>
            <p:cNvSpPr/>
            <p:nvPr/>
          </p:nvSpPr>
          <p:spPr>
            <a:xfrm>
              <a:off x="10119299" y="39742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5" name="Rounded Rectangle 114"/>
            <p:cNvSpPr/>
            <p:nvPr/>
          </p:nvSpPr>
          <p:spPr>
            <a:xfrm>
              <a:off x="10271699" y="39260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6" name="Rounded Rectangle 115"/>
            <p:cNvSpPr/>
            <p:nvPr/>
          </p:nvSpPr>
          <p:spPr>
            <a:xfrm>
              <a:off x="10271699" y="40126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7" name="Rounded Rectangle 116"/>
            <p:cNvSpPr/>
            <p:nvPr/>
          </p:nvSpPr>
          <p:spPr>
            <a:xfrm>
              <a:off x="10271699" y="41266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8" name="Rounded Rectangle 117"/>
            <p:cNvSpPr/>
            <p:nvPr/>
          </p:nvSpPr>
          <p:spPr>
            <a:xfrm>
              <a:off x="10424099" y="40784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19" name="Rounded Rectangle 118"/>
            <p:cNvSpPr/>
            <p:nvPr/>
          </p:nvSpPr>
          <p:spPr>
            <a:xfrm>
              <a:off x="10424099" y="41650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0" name="Rounded Rectangle 119"/>
            <p:cNvSpPr/>
            <p:nvPr/>
          </p:nvSpPr>
          <p:spPr>
            <a:xfrm>
              <a:off x="10424099" y="42790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1" name="Rounded Rectangle 120"/>
            <p:cNvSpPr/>
            <p:nvPr/>
          </p:nvSpPr>
          <p:spPr>
            <a:xfrm>
              <a:off x="10576499" y="42308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2" name="Rounded Rectangle 121"/>
            <p:cNvSpPr/>
            <p:nvPr/>
          </p:nvSpPr>
          <p:spPr>
            <a:xfrm>
              <a:off x="10576499" y="43174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3" name="Rounded Rectangle 122"/>
            <p:cNvSpPr/>
            <p:nvPr/>
          </p:nvSpPr>
          <p:spPr>
            <a:xfrm>
              <a:off x="10576499" y="44314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4" name="Rounded Rectangle 123"/>
            <p:cNvSpPr/>
            <p:nvPr/>
          </p:nvSpPr>
          <p:spPr>
            <a:xfrm>
              <a:off x="10728899" y="4383246"/>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5" name="Rounded Rectangle 124"/>
            <p:cNvSpPr/>
            <p:nvPr/>
          </p:nvSpPr>
          <p:spPr>
            <a:xfrm>
              <a:off x="10728899" y="4469862"/>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6" name="Rounded Rectangle 125"/>
            <p:cNvSpPr/>
            <p:nvPr/>
          </p:nvSpPr>
          <p:spPr>
            <a:xfrm>
              <a:off x="10728899" y="4583882"/>
              <a:ext cx="1018676" cy="10696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7" name="Rounded Rectangle 126"/>
            <p:cNvSpPr/>
            <p:nvPr/>
          </p:nvSpPr>
          <p:spPr>
            <a:xfrm>
              <a:off x="9966899" y="47835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8" name="Rounded Rectangle 127"/>
            <p:cNvSpPr/>
            <p:nvPr/>
          </p:nvSpPr>
          <p:spPr>
            <a:xfrm>
              <a:off x="9966899" y="48701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29" name="Rounded Rectangle 128"/>
            <p:cNvSpPr/>
            <p:nvPr/>
          </p:nvSpPr>
          <p:spPr>
            <a:xfrm>
              <a:off x="9966899" y="49841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0" name="Rounded Rectangle 129"/>
            <p:cNvSpPr/>
            <p:nvPr/>
          </p:nvSpPr>
          <p:spPr>
            <a:xfrm>
              <a:off x="10119299" y="49359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1" name="Rounded Rectangle 130"/>
            <p:cNvSpPr/>
            <p:nvPr/>
          </p:nvSpPr>
          <p:spPr>
            <a:xfrm>
              <a:off x="10119299" y="50225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2" name="Rounded Rectangle 131"/>
            <p:cNvSpPr/>
            <p:nvPr/>
          </p:nvSpPr>
          <p:spPr>
            <a:xfrm>
              <a:off x="10119299" y="51365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3" name="Rounded Rectangle 132"/>
            <p:cNvSpPr/>
            <p:nvPr/>
          </p:nvSpPr>
          <p:spPr>
            <a:xfrm>
              <a:off x="10271699" y="50883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4" name="Rounded Rectangle 133"/>
            <p:cNvSpPr/>
            <p:nvPr/>
          </p:nvSpPr>
          <p:spPr>
            <a:xfrm>
              <a:off x="10271699" y="51749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5" name="Rounded Rectangle 134"/>
            <p:cNvSpPr/>
            <p:nvPr/>
          </p:nvSpPr>
          <p:spPr>
            <a:xfrm>
              <a:off x="10271699" y="52889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6" name="Rounded Rectangle 135"/>
            <p:cNvSpPr/>
            <p:nvPr/>
          </p:nvSpPr>
          <p:spPr>
            <a:xfrm>
              <a:off x="10424099" y="52407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7" name="Rounded Rectangle 136"/>
            <p:cNvSpPr/>
            <p:nvPr/>
          </p:nvSpPr>
          <p:spPr>
            <a:xfrm>
              <a:off x="10424099" y="53273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8" name="Rounded Rectangle 137"/>
            <p:cNvSpPr/>
            <p:nvPr/>
          </p:nvSpPr>
          <p:spPr>
            <a:xfrm>
              <a:off x="10424099" y="54413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39" name="Rounded Rectangle 138"/>
            <p:cNvSpPr/>
            <p:nvPr/>
          </p:nvSpPr>
          <p:spPr>
            <a:xfrm>
              <a:off x="10576499" y="53931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40" name="Rounded Rectangle 139"/>
            <p:cNvSpPr/>
            <p:nvPr/>
          </p:nvSpPr>
          <p:spPr>
            <a:xfrm>
              <a:off x="10576499" y="54797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41" name="Rounded Rectangle 140"/>
            <p:cNvSpPr/>
            <p:nvPr/>
          </p:nvSpPr>
          <p:spPr>
            <a:xfrm>
              <a:off x="10576499" y="55937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42" name="Rounded Rectangle 141"/>
            <p:cNvSpPr/>
            <p:nvPr/>
          </p:nvSpPr>
          <p:spPr>
            <a:xfrm>
              <a:off x="10728899" y="5545503"/>
              <a:ext cx="895351" cy="86616"/>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43" name="Rounded Rectangle 142"/>
            <p:cNvSpPr/>
            <p:nvPr/>
          </p:nvSpPr>
          <p:spPr>
            <a:xfrm>
              <a:off x="10728899" y="5632119"/>
              <a:ext cx="895351" cy="114019"/>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sp>
          <p:nvSpPr>
            <p:cNvPr id="144" name="Rounded Rectangle 143"/>
            <p:cNvSpPr/>
            <p:nvPr/>
          </p:nvSpPr>
          <p:spPr>
            <a:xfrm>
              <a:off x="10728899" y="5746139"/>
              <a:ext cx="1018676" cy="106964"/>
            </a:xfrm>
            <a:prstGeom prst="roundRect">
              <a:avLst/>
            </a:prstGeom>
            <a:solidFill>
              <a:srgbClr val="E6A4A4"/>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dirty="0">
                <a:solidFill>
                  <a:srgbClr val="000000"/>
                </a:solidFill>
              </a:endParaRPr>
            </a:p>
          </p:txBody>
        </p:sp>
      </p:grpSp>
      <p:sp>
        <p:nvSpPr>
          <p:cNvPr id="201" name="Right Arrow 200"/>
          <p:cNvSpPr/>
          <p:nvPr/>
        </p:nvSpPr>
        <p:spPr>
          <a:xfrm>
            <a:off x="3128706" y="3981918"/>
            <a:ext cx="4460770" cy="374747"/>
          </a:xfrm>
          <a:prstGeom prst="rightArrow">
            <a:avLst/>
          </a:prstGeom>
          <a:solidFill>
            <a:srgbClr val="E6A4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endParaRPr lang="en-US" sz="1400" b="1" i="1">
              <a:solidFill>
                <a:srgbClr val="000000"/>
              </a:solidFill>
            </a:endParaRPr>
          </a:p>
        </p:txBody>
      </p:sp>
      <p:sp>
        <p:nvSpPr>
          <p:cNvPr id="13" name="Rounded Rectangle 12"/>
          <p:cNvSpPr/>
          <p:nvPr/>
        </p:nvSpPr>
        <p:spPr>
          <a:xfrm>
            <a:off x="4099077" y="3874811"/>
            <a:ext cx="2344643" cy="2795514"/>
          </a:xfrm>
          <a:prstGeom prst="roundRect">
            <a:avLst/>
          </a:prstGeom>
          <a:solidFill>
            <a:srgbClr val="E6A4E8"/>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sz="1400" b="1" i="1" u="sng" dirty="0">
                <a:solidFill>
                  <a:srgbClr val="000000"/>
                </a:solidFill>
              </a:rPr>
              <a:t>Recipe</a:t>
            </a:r>
            <a:r>
              <a:rPr lang="en-US" sz="1400" b="1" i="1" dirty="0">
                <a:solidFill>
                  <a:srgbClr val="000000"/>
                </a:solidFill>
              </a:rPr>
              <a:t>: CyberArk for Admin Access</a:t>
            </a:r>
          </a:p>
          <a:p>
            <a:pPr marL="342900" indent="-342900" fontAlgn="auto">
              <a:spcBef>
                <a:spcPts val="0"/>
              </a:spcBef>
              <a:spcAft>
                <a:spcPts val="0"/>
              </a:spcAft>
              <a:buFontTx/>
              <a:buAutoNum type="arabicPeriod"/>
            </a:pPr>
            <a:r>
              <a:rPr lang="en-US" sz="1400" dirty="0">
                <a:solidFill>
                  <a:srgbClr val="000000"/>
                </a:solidFill>
              </a:rPr>
              <a:t>Requires the following </a:t>
            </a:r>
            <a:r>
              <a:rPr lang="en-US" sz="1400" dirty="0" err="1">
                <a:solidFill>
                  <a:srgbClr val="000000"/>
                </a:solidFill>
              </a:rPr>
              <a:t>MSI</a:t>
            </a:r>
            <a:r>
              <a:rPr lang="en-US" sz="1400" dirty="0">
                <a:solidFill>
                  <a:srgbClr val="000000"/>
                </a:solidFill>
              </a:rPr>
              <a:t> RU(s):…</a:t>
            </a:r>
          </a:p>
          <a:p>
            <a:pPr marL="342900" indent="-342900" fontAlgn="auto">
              <a:spcBef>
                <a:spcPts val="0"/>
              </a:spcBef>
              <a:spcAft>
                <a:spcPts val="0"/>
              </a:spcAft>
              <a:buFontTx/>
              <a:buAutoNum type="arabicPeriod"/>
            </a:pPr>
            <a:r>
              <a:rPr lang="en-US" sz="1400" dirty="0">
                <a:solidFill>
                  <a:srgbClr val="000000"/>
                </a:solidFill>
              </a:rPr>
              <a:t>For all assets in accreditation boundary, CyberArk must control all administrator access</a:t>
            </a:r>
          </a:p>
          <a:p>
            <a:pPr marL="342900" indent="-342900" fontAlgn="auto">
              <a:spcBef>
                <a:spcPts val="0"/>
              </a:spcBef>
              <a:spcAft>
                <a:spcPts val="0"/>
              </a:spcAft>
              <a:buFontTx/>
              <a:buAutoNum type="arabicPeriod"/>
            </a:pPr>
            <a:r>
              <a:rPr lang="en-US" sz="1400" dirty="0">
                <a:solidFill>
                  <a:srgbClr val="000000"/>
                </a:solidFill>
              </a:rPr>
              <a:t>All administrators must have a credential for normal non-admin activities, and also have a 2FA credential for CyberArk access</a:t>
            </a:r>
          </a:p>
          <a:p>
            <a:pPr marL="342900" indent="-342900" fontAlgn="auto">
              <a:spcBef>
                <a:spcPts val="0"/>
              </a:spcBef>
              <a:spcAft>
                <a:spcPts val="0"/>
              </a:spcAft>
              <a:buFontTx/>
              <a:buAutoNum type="arabicPeriod"/>
            </a:pPr>
            <a:r>
              <a:rPr lang="en-US" sz="1400" dirty="0" err="1">
                <a:solidFill>
                  <a:srgbClr val="000000"/>
                </a:solidFill>
              </a:rPr>
              <a:t>MSI</a:t>
            </a:r>
            <a:r>
              <a:rPr lang="en-US" sz="1400" dirty="0">
                <a:solidFill>
                  <a:srgbClr val="000000"/>
                </a:solidFill>
              </a:rPr>
              <a:t> will periodically report Administrator activities to reliant organization for their review</a:t>
            </a:r>
          </a:p>
        </p:txBody>
      </p:sp>
      <p:sp>
        <p:nvSpPr>
          <p:cNvPr id="77" name="Rounded Rectangle 76"/>
          <p:cNvSpPr/>
          <p:nvPr/>
        </p:nvSpPr>
        <p:spPr>
          <a:xfrm>
            <a:off x="91520" y="4485289"/>
            <a:ext cx="4007499" cy="2185361"/>
          </a:xfrm>
          <a:prstGeom prst="roundRect">
            <a:avLst/>
          </a:prstGeom>
          <a:solidFill>
            <a:srgbClr val="B8DB89"/>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pPr>
            <a:r>
              <a:rPr lang="en-US" u="sng" dirty="0">
                <a:solidFill>
                  <a:srgbClr val="000000"/>
                </a:solidFill>
              </a:rPr>
              <a:t>Multi-Sourcing Integrator (</a:t>
            </a:r>
            <a:r>
              <a:rPr lang="en-US" u="sng" dirty="0" err="1">
                <a:solidFill>
                  <a:srgbClr val="000000"/>
                </a:solidFill>
              </a:rPr>
              <a:t>MSI</a:t>
            </a:r>
            <a:r>
              <a:rPr lang="en-US" u="sng" dirty="0">
                <a:solidFill>
                  <a:srgbClr val="000000"/>
                </a:solidFill>
              </a:rPr>
              <a:t>):</a:t>
            </a:r>
          </a:p>
          <a:p>
            <a:pPr lvl="1" fontAlgn="auto">
              <a:spcBef>
                <a:spcPts val="0"/>
              </a:spcBef>
              <a:spcAft>
                <a:spcPts val="0"/>
              </a:spcAft>
            </a:pPr>
            <a:r>
              <a:rPr lang="en-US" sz="1200" dirty="0">
                <a:solidFill>
                  <a:srgbClr val="000000"/>
                </a:solidFill>
              </a:rPr>
              <a:t>R1765. Provide notification of suspicious or malicious account activity to the designated parties included in the </a:t>
            </a:r>
            <a:r>
              <a:rPr lang="en-US" sz="1200" dirty="0" err="1">
                <a:solidFill>
                  <a:srgbClr val="000000"/>
                </a:solidFill>
              </a:rPr>
              <a:t>SMM</a:t>
            </a:r>
            <a:r>
              <a:rPr lang="en-US" sz="1200" dirty="0">
                <a:solidFill>
                  <a:srgbClr val="000000"/>
                </a:solidFill>
              </a:rPr>
              <a:t> immediately upon discovery</a:t>
            </a:r>
          </a:p>
          <a:p>
            <a:pPr lvl="1" fontAlgn="auto">
              <a:spcBef>
                <a:spcPts val="0"/>
              </a:spcBef>
              <a:spcAft>
                <a:spcPts val="0"/>
              </a:spcAft>
            </a:pPr>
            <a:r>
              <a:rPr lang="en-US" sz="1200" dirty="0">
                <a:solidFill>
                  <a:srgbClr val="000000"/>
                </a:solidFill>
              </a:rPr>
              <a:t>R1767. Provide capability to manage accounts (e.g. individually and in mass, provision, reactivate, modify, de-provision, suspend, etc.) in order to govern access.</a:t>
            </a:r>
          </a:p>
          <a:p>
            <a:pPr lvl="1" fontAlgn="auto">
              <a:spcBef>
                <a:spcPts val="0"/>
              </a:spcBef>
              <a:spcAft>
                <a:spcPts val="0"/>
              </a:spcAft>
            </a:pPr>
            <a:r>
              <a:rPr lang="en-US" sz="1200" dirty="0">
                <a:solidFill>
                  <a:srgbClr val="000000"/>
                </a:solidFill>
              </a:rPr>
              <a:t>R1772. Provide Customers with the capability to exercise authority for approval of all data and System access requirements.</a:t>
            </a:r>
          </a:p>
          <a:p>
            <a:pPr lvl="1" fontAlgn="auto">
              <a:spcBef>
                <a:spcPts val="0"/>
              </a:spcBef>
              <a:spcAft>
                <a:spcPts val="0"/>
              </a:spcAft>
            </a:pPr>
            <a:r>
              <a:rPr lang="en-US" sz="1200" dirty="0">
                <a:solidFill>
                  <a:srgbClr val="000000"/>
                </a:solidFill>
              </a:rPr>
              <a:t>R1775. Provide the capability to manage privileged accounts.</a:t>
            </a:r>
          </a:p>
          <a:p>
            <a:pPr lvl="1" fontAlgn="auto">
              <a:spcBef>
                <a:spcPts val="0"/>
              </a:spcBef>
              <a:spcAft>
                <a:spcPts val="0"/>
              </a:spcAft>
            </a:pPr>
            <a:r>
              <a:rPr lang="en-US" sz="1200" dirty="0">
                <a:solidFill>
                  <a:srgbClr val="000000"/>
                </a:solidFill>
              </a:rPr>
              <a:t>R1781. Provide the capability to log all system activity and generate custom reports using this data.</a:t>
            </a:r>
          </a:p>
        </p:txBody>
      </p:sp>
    </p:spTree>
    <p:extLst>
      <p:ext uri="{BB962C8B-B14F-4D97-AF65-F5344CB8AC3E}">
        <p14:creationId xmlns:p14="http://schemas.microsoft.com/office/powerpoint/2010/main" val="15600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2"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ppt_x"/>
                                          </p:val>
                                        </p:tav>
                                        <p:tav tm="100000">
                                          <p:val>
                                            <p:strVal val="#ppt_x"/>
                                          </p:val>
                                        </p:tav>
                                      </p:tavLst>
                                    </p:anim>
                                    <p:anim calcmode="lin" valueType="num">
                                      <p:cBhvr additive="base">
                                        <p:cTn id="62" dur="500" fill="hold"/>
                                        <p:tgtEl>
                                          <p:spTgt spid="89"/>
                                        </p:tgtEl>
                                        <p:attrNameLst>
                                          <p:attrName>ppt_y</p:attrName>
                                        </p:attrNameLst>
                                      </p:cBhvr>
                                      <p:tavLst>
                                        <p:tav tm="0">
                                          <p:val>
                                            <p:strVal val="1+#ppt_h/2"/>
                                          </p:val>
                                        </p:tav>
                                        <p:tav tm="100000">
                                          <p:val>
                                            <p:strVal val="#ppt_y"/>
                                          </p:val>
                                        </p:tav>
                                      </p:tavLst>
                                    </p:anim>
                                  </p:childTnLst>
                                </p:cTn>
                              </p:par>
                              <p:par>
                                <p:cTn id="63" presetID="2" presetClass="exit" presetSubtype="4" fill="hold" nodeType="withEffect">
                                  <p:stCondLst>
                                    <p:cond delay="0"/>
                                  </p:stCondLst>
                                  <p:childTnLst>
                                    <p:anim calcmode="lin" valueType="num">
                                      <p:cBhvr additive="base">
                                        <p:cTn id="64" dur="500"/>
                                        <p:tgtEl>
                                          <p:spTgt spid="15"/>
                                        </p:tgtEl>
                                        <p:attrNameLst>
                                          <p:attrName>ppt_x</p:attrName>
                                        </p:attrNameLst>
                                      </p:cBhvr>
                                      <p:tavLst>
                                        <p:tav tm="0">
                                          <p:val>
                                            <p:strVal val="ppt_x"/>
                                          </p:val>
                                        </p:tav>
                                        <p:tav tm="100000">
                                          <p:val>
                                            <p:strVal val="ppt_x"/>
                                          </p:val>
                                        </p:tav>
                                      </p:tavLst>
                                    </p:anim>
                                    <p:anim calcmode="lin" valueType="num">
                                      <p:cBhvr additive="base">
                                        <p:cTn id="65" dur="500"/>
                                        <p:tgtEl>
                                          <p:spTgt spid="15"/>
                                        </p:tgtEl>
                                        <p:attrNameLst>
                                          <p:attrName>ppt_y</p:attrName>
                                        </p:attrNameLst>
                                      </p:cBhvr>
                                      <p:tavLst>
                                        <p:tav tm="0">
                                          <p:val>
                                            <p:strVal val="ppt_y"/>
                                          </p:val>
                                        </p:tav>
                                        <p:tav tm="100000">
                                          <p:val>
                                            <p:strVal val="1+ppt_h/2"/>
                                          </p:val>
                                        </p:tav>
                                      </p:tavLst>
                                    </p:anim>
                                    <p:set>
                                      <p:cBhvr>
                                        <p:cTn id="66" dur="1" fill="hold">
                                          <p:stCondLst>
                                            <p:cond delay="499"/>
                                          </p:stCondLst>
                                        </p:cTn>
                                        <p:tgtEl>
                                          <p:spTgt spid="15"/>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8"/>
                                        </p:tgtEl>
                                        <p:attrNameLst>
                                          <p:attrName>ppt_x</p:attrName>
                                        </p:attrNameLst>
                                      </p:cBhvr>
                                      <p:tavLst>
                                        <p:tav tm="0">
                                          <p:val>
                                            <p:strVal val="ppt_x"/>
                                          </p:val>
                                        </p:tav>
                                        <p:tav tm="100000">
                                          <p:val>
                                            <p:strVal val="ppt_x"/>
                                          </p:val>
                                        </p:tav>
                                      </p:tavLst>
                                    </p:anim>
                                    <p:anim calcmode="lin" valueType="num">
                                      <p:cBhvr additive="base">
                                        <p:cTn id="69" dur="500"/>
                                        <p:tgtEl>
                                          <p:spTgt spid="18"/>
                                        </p:tgtEl>
                                        <p:attrNameLst>
                                          <p:attrName>ppt_y</p:attrName>
                                        </p:attrNameLst>
                                      </p:cBhvr>
                                      <p:tavLst>
                                        <p:tav tm="0">
                                          <p:val>
                                            <p:strVal val="ppt_y"/>
                                          </p:val>
                                        </p:tav>
                                        <p:tav tm="100000">
                                          <p:val>
                                            <p:strVal val="1+ppt_h/2"/>
                                          </p:val>
                                        </p:tav>
                                      </p:tavLst>
                                    </p:anim>
                                    <p:set>
                                      <p:cBhvr>
                                        <p:cTn id="70" dur="1" fill="hold">
                                          <p:stCondLst>
                                            <p:cond delay="499"/>
                                          </p:stCondLst>
                                        </p:cTn>
                                        <p:tgtEl>
                                          <p:spTgt spid="18"/>
                                        </p:tgtEl>
                                        <p:attrNameLst>
                                          <p:attrName>style.visibility</p:attrName>
                                        </p:attrNameLst>
                                      </p:cBhvr>
                                      <p:to>
                                        <p:strVal val="hidden"/>
                                      </p:to>
                                    </p:set>
                                  </p:childTnLst>
                                </p:cTn>
                              </p:par>
                              <p:par>
                                <p:cTn id="71" presetID="2" presetClass="entr" presetSubtype="4" fill="hold" grpId="0" nodeType="withEffect">
                                  <p:stCondLst>
                                    <p:cond delay="0"/>
                                  </p:stCondLst>
                                  <p:childTnLst>
                                    <p:set>
                                      <p:cBhvr>
                                        <p:cTn id="72" dur="1" fill="hold">
                                          <p:stCondLst>
                                            <p:cond delay="0"/>
                                          </p:stCondLst>
                                        </p:cTn>
                                        <p:tgtEl>
                                          <p:spTgt spid="201"/>
                                        </p:tgtEl>
                                        <p:attrNameLst>
                                          <p:attrName>style.visibility</p:attrName>
                                        </p:attrNameLst>
                                      </p:cBhvr>
                                      <p:to>
                                        <p:strVal val="visible"/>
                                      </p:to>
                                    </p:set>
                                    <p:anim calcmode="lin" valueType="num">
                                      <p:cBhvr additive="base">
                                        <p:cTn id="73" dur="500" fill="hold"/>
                                        <p:tgtEl>
                                          <p:spTgt spid="201"/>
                                        </p:tgtEl>
                                        <p:attrNameLst>
                                          <p:attrName>ppt_x</p:attrName>
                                        </p:attrNameLst>
                                      </p:cBhvr>
                                      <p:tavLst>
                                        <p:tav tm="0">
                                          <p:val>
                                            <p:strVal val="#ppt_x"/>
                                          </p:val>
                                        </p:tav>
                                        <p:tav tm="100000">
                                          <p:val>
                                            <p:strVal val="#ppt_x"/>
                                          </p:val>
                                        </p:tav>
                                      </p:tavLst>
                                    </p:anim>
                                    <p:anim calcmode="lin" valueType="num">
                                      <p:cBhvr additive="base">
                                        <p:cTn id="74" dur="500" fill="hold"/>
                                        <p:tgtEl>
                                          <p:spTgt spid="20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2"/>
                                        </p:tgtEl>
                                        <p:attrNameLst>
                                          <p:attrName>style.visibility</p:attrName>
                                        </p:attrNameLst>
                                      </p:cBhvr>
                                      <p:to>
                                        <p:strVal val="visible"/>
                                      </p:to>
                                    </p:set>
                                    <p:anim calcmode="lin" valueType="num">
                                      <p:cBhvr additive="base">
                                        <p:cTn id="77" dur="500" fill="hold"/>
                                        <p:tgtEl>
                                          <p:spTgt spid="202"/>
                                        </p:tgtEl>
                                        <p:attrNameLst>
                                          <p:attrName>ppt_x</p:attrName>
                                        </p:attrNameLst>
                                      </p:cBhvr>
                                      <p:tavLst>
                                        <p:tav tm="0">
                                          <p:val>
                                            <p:strVal val="#ppt_x"/>
                                          </p:val>
                                        </p:tav>
                                        <p:tav tm="100000">
                                          <p:val>
                                            <p:strVal val="#ppt_x"/>
                                          </p:val>
                                        </p:tav>
                                      </p:tavLst>
                                    </p:anim>
                                    <p:anim calcmode="lin" valueType="num">
                                      <p:cBhvr additive="base">
                                        <p:cTn id="78" dur="500" fill="hold"/>
                                        <p:tgtEl>
                                          <p:spTgt spid="202"/>
                                        </p:tgtEl>
                                        <p:attrNameLst>
                                          <p:attrName>ppt_y</p:attrName>
                                        </p:attrNameLst>
                                      </p:cBhvr>
                                      <p:tavLst>
                                        <p:tav tm="0">
                                          <p:val>
                                            <p:strVal val="1+#ppt_h/2"/>
                                          </p:val>
                                        </p:tav>
                                        <p:tav tm="100000">
                                          <p:val>
                                            <p:strVal val="#ppt_y"/>
                                          </p:val>
                                        </p:tav>
                                      </p:tavLst>
                                    </p:anim>
                                  </p:childTnLst>
                                </p:cTn>
                              </p:par>
                              <p:par>
                                <p:cTn id="79" presetID="2" presetClass="exit" presetSubtype="4" fill="hold" grpId="1" nodeType="withEffect">
                                  <p:stCondLst>
                                    <p:cond delay="0"/>
                                  </p:stCondLst>
                                  <p:childTnLst>
                                    <p:anim calcmode="lin" valueType="num">
                                      <p:cBhvr additive="base">
                                        <p:cTn id="80" dur="500"/>
                                        <p:tgtEl>
                                          <p:spTgt spid="6"/>
                                        </p:tgtEl>
                                        <p:attrNameLst>
                                          <p:attrName>ppt_x</p:attrName>
                                        </p:attrNameLst>
                                      </p:cBhvr>
                                      <p:tavLst>
                                        <p:tav tm="0">
                                          <p:val>
                                            <p:strVal val="ppt_x"/>
                                          </p:val>
                                        </p:tav>
                                        <p:tav tm="100000">
                                          <p:val>
                                            <p:strVal val="ppt_x"/>
                                          </p:val>
                                        </p:tav>
                                      </p:tavLst>
                                    </p:anim>
                                    <p:anim calcmode="lin" valueType="num">
                                      <p:cBhvr additive="base">
                                        <p:cTn id="81" dur="500"/>
                                        <p:tgtEl>
                                          <p:spTgt spid="6"/>
                                        </p:tgtEl>
                                        <p:attrNameLst>
                                          <p:attrName>ppt_y</p:attrName>
                                        </p:attrNameLst>
                                      </p:cBhvr>
                                      <p:tavLst>
                                        <p:tav tm="0">
                                          <p:val>
                                            <p:strVal val="ppt_y"/>
                                          </p:val>
                                        </p:tav>
                                        <p:tav tm="100000">
                                          <p:val>
                                            <p:strVal val="1+ppt_h/2"/>
                                          </p:val>
                                        </p:tav>
                                      </p:tavLst>
                                    </p:anim>
                                    <p:set>
                                      <p:cBhvr>
                                        <p:cTn id="82" dur="1" fill="hold">
                                          <p:stCondLst>
                                            <p:cond delay="499"/>
                                          </p:stCondLst>
                                        </p:cTn>
                                        <p:tgtEl>
                                          <p:spTgt spid="6"/>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6"/>
                                        </p:tgtEl>
                                        <p:attrNameLst>
                                          <p:attrName>ppt_x</p:attrName>
                                        </p:attrNameLst>
                                      </p:cBhvr>
                                      <p:tavLst>
                                        <p:tav tm="0">
                                          <p:val>
                                            <p:strVal val="ppt_x"/>
                                          </p:val>
                                        </p:tav>
                                        <p:tav tm="100000">
                                          <p:val>
                                            <p:strVal val="ppt_x"/>
                                          </p:val>
                                        </p:tav>
                                      </p:tavLst>
                                    </p:anim>
                                    <p:anim calcmode="lin" valueType="num">
                                      <p:cBhvr additive="base">
                                        <p:cTn id="85" dur="500"/>
                                        <p:tgtEl>
                                          <p:spTgt spid="26"/>
                                        </p:tgtEl>
                                        <p:attrNameLst>
                                          <p:attrName>ppt_y</p:attrName>
                                        </p:attrNameLst>
                                      </p:cBhvr>
                                      <p:tavLst>
                                        <p:tav tm="0">
                                          <p:val>
                                            <p:strVal val="ppt_y"/>
                                          </p:val>
                                        </p:tav>
                                        <p:tav tm="100000">
                                          <p:val>
                                            <p:strVal val="1+ppt_h/2"/>
                                          </p:val>
                                        </p:tav>
                                      </p:tavLst>
                                    </p:anim>
                                    <p:set>
                                      <p:cBhvr>
                                        <p:cTn id="86" dur="1" fill="hold">
                                          <p:stCondLst>
                                            <p:cond delay="499"/>
                                          </p:stCondLst>
                                        </p:cTn>
                                        <p:tgtEl>
                                          <p:spTgt spid="26"/>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3"/>
                                        </p:tgtEl>
                                        <p:attrNameLst>
                                          <p:attrName>ppt_x</p:attrName>
                                        </p:attrNameLst>
                                      </p:cBhvr>
                                      <p:tavLst>
                                        <p:tav tm="0">
                                          <p:val>
                                            <p:strVal val="ppt_x"/>
                                          </p:val>
                                        </p:tav>
                                        <p:tav tm="100000">
                                          <p:val>
                                            <p:strVal val="ppt_x"/>
                                          </p:val>
                                        </p:tav>
                                      </p:tavLst>
                                    </p:anim>
                                    <p:anim calcmode="lin" valueType="num">
                                      <p:cBhvr additive="base">
                                        <p:cTn id="89" dur="500"/>
                                        <p:tgtEl>
                                          <p:spTgt spid="3"/>
                                        </p:tgtEl>
                                        <p:attrNameLst>
                                          <p:attrName>ppt_y</p:attrName>
                                        </p:attrNameLst>
                                      </p:cBhvr>
                                      <p:tavLst>
                                        <p:tav tm="0">
                                          <p:val>
                                            <p:strVal val="ppt_y"/>
                                          </p:val>
                                        </p:tav>
                                        <p:tav tm="100000">
                                          <p:val>
                                            <p:strVal val="1+ppt_h/2"/>
                                          </p:val>
                                        </p:tav>
                                      </p:tavLst>
                                    </p:anim>
                                    <p:set>
                                      <p:cBhvr>
                                        <p:cTn id="90" dur="1" fill="hold">
                                          <p:stCondLst>
                                            <p:cond delay="499"/>
                                          </p:stCondLst>
                                        </p:cTn>
                                        <p:tgtEl>
                                          <p:spTgt spid="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11"/>
                                        </p:tgtEl>
                                        <p:attrNameLst>
                                          <p:attrName>ppt_x</p:attrName>
                                        </p:attrNameLst>
                                      </p:cBhvr>
                                      <p:tavLst>
                                        <p:tav tm="0">
                                          <p:val>
                                            <p:strVal val="ppt_x"/>
                                          </p:val>
                                        </p:tav>
                                        <p:tav tm="100000">
                                          <p:val>
                                            <p:strVal val="ppt_x"/>
                                          </p:val>
                                        </p:tav>
                                      </p:tavLst>
                                    </p:anim>
                                    <p:anim calcmode="lin" valueType="num">
                                      <p:cBhvr additive="base">
                                        <p:cTn id="93" dur="500"/>
                                        <p:tgtEl>
                                          <p:spTgt spid="11"/>
                                        </p:tgtEl>
                                        <p:attrNameLst>
                                          <p:attrName>ppt_y</p:attrName>
                                        </p:attrNameLst>
                                      </p:cBhvr>
                                      <p:tavLst>
                                        <p:tav tm="0">
                                          <p:val>
                                            <p:strVal val="ppt_y"/>
                                          </p:val>
                                        </p:tav>
                                        <p:tav tm="100000">
                                          <p:val>
                                            <p:strVal val="1+ppt_h/2"/>
                                          </p:val>
                                        </p:tav>
                                      </p:tavLst>
                                    </p:anim>
                                    <p:set>
                                      <p:cBhvr>
                                        <p:cTn id="94" dur="1" fill="hold">
                                          <p:stCondLst>
                                            <p:cond delay="499"/>
                                          </p:stCondLst>
                                        </p:cTn>
                                        <p:tgtEl>
                                          <p:spTgt spid="11"/>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2" presetClass="exit" presetSubtype="4" fill="hold" grpId="1" nodeType="withEffect">
                                  <p:stCondLst>
                                    <p:cond delay="0"/>
                                  </p:stCondLst>
                                  <p:childTnLst>
                                    <p:anim calcmode="lin" valueType="num">
                                      <p:cBhvr additive="base">
                                        <p:cTn id="98" dur="500"/>
                                        <p:tgtEl>
                                          <p:spTgt spid="77"/>
                                        </p:tgtEl>
                                        <p:attrNameLst>
                                          <p:attrName>ppt_x</p:attrName>
                                        </p:attrNameLst>
                                      </p:cBhvr>
                                      <p:tavLst>
                                        <p:tav tm="0">
                                          <p:val>
                                            <p:strVal val="ppt_x"/>
                                          </p:val>
                                        </p:tav>
                                        <p:tav tm="100000">
                                          <p:val>
                                            <p:strVal val="ppt_x"/>
                                          </p:val>
                                        </p:tav>
                                      </p:tavLst>
                                    </p:anim>
                                    <p:anim calcmode="lin" valueType="num">
                                      <p:cBhvr additive="base">
                                        <p:cTn id="99" dur="500"/>
                                        <p:tgtEl>
                                          <p:spTgt spid="77"/>
                                        </p:tgtEl>
                                        <p:attrNameLst>
                                          <p:attrName>ppt_y</p:attrName>
                                        </p:attrNameLst>
                                      </p:cBhvr>
                                      <p:tavLst>
                                        <p:tav tm="0">
                                          <p:val>
                                            <p:strVal val="ppt_y"/>
                                          </p:val>
                                        </p:tav>
                                        <p:tav tm="100000">
                                          <p:val>
                                            <p:strVal val="1+ppt_h/2"/>
                                          </p:val>
                                        </p:tav>
                                      </p:tavLst>
                                    </p:anim>
                                    <p:set>
                                      <p:cBhvr>
                                        <p:cTn id="100" dur="1" fill="hold">
                                          <p:stCondLst>
                                            <p:cond delay="499"/>
                                          </p:stCondLst>
                                        </p:cTn>
                                        <p:tgtEl>
                                          <p:spTgt spid="77"/>
                                        </p:tgtEl>
                                        <p:attrNameLst>
                                          <p:attrName>style.visibility</p:attrName>
                                        </p:attrNameLst>
                                      </p:cBhvr>
                                      <p:to>
                                        <p:strVal val="hidden"/>
                                      </p:to>
                                    </p:set>
                                  </p:childTnLst>
                                </p:cTn>
                              </p:par>
                              <p:par>
                                <p:cTn id="101" presetID="2" presetClass="exit" presetSubtype="4" fill="hold" grpId="3" nodeType="withEffect">
                                  <p:stCondLst>
                                    <p:cond delay="0"/>
                                  </p:stCondLst>
                                  <p:childTnLst>
                                    <p:anim calcmode="lin" valueType="num">
                                      <p:cBhvr additive="base">
                                        <p:cTn id="102" dur="500"/>
                                        <p:tgtEl>
                                          <p:spTgt spid="77"/>
                                        </p:tgtEl>
                                        <p:attrNameLst>
                                          <p:attrName>ppt_x</p:attrName>
                                        </p:attrNameLst>
                                      </p:cBhvr>
                                      <p:tavLst>
                                        <p:tav tm="0">
                                          <p:val>
                                            <p:strVal val="ppt_x"/>
                                          </p:val>
                                        </p:tav>
                                        <p:tav tm="100000">
                                          <p:val>
                                            <p:strVal val="ppt_x"/>
                                          </p:val>
                                        </p:tav>
                                      </p:tavLst>
                                    </p:anim>
                                    <p:anim calcmode="lin" valueType="num">
                                      <p:cBhvr additive="base">
                                        <p:cTn id="103" dur="500"/>
                                        <p:tgtEl>
                                          <p:spTgt spid="77"/>
                                        </p:tgtEl>
                                        <p:attrNameLst>
                                          <p:attrName>ppt_y</p:attrName>
                                        </p:attrNameLst>
                                      </p:cBhvr>
                                      <p:tavLst>
                                        <p:tav tm="0">
                                          <p:val>
                                            <p:strVal val="ppt_y"/>
                                          </p:val>
                                        </p:tav>
                                        <p:tav tm="100000">
                                          <p:val>
                                            <p:strVal val="1+ppt_h/2"/>
                                          </p:val>
                                        </p:tav>
                                      </p:tavLst>
                                    </p:anim>
                                    <p:set>
                                      <p:cBhvr>
                                        <p:cTn id="104"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6" grpId="0" animBg="1"/>
      <p:bldP spid="6" grpId="1" animBg="1"/>
      <p:bldP spid="7" grpId="0" animBg="1"/>
      <p:bldP spid="9" grpId="0" animBg="1"/>
      <p:bldP spid="10" grpId="0" animBg="1"/>
      <p:bldP spid="11" grpId="0" animBg="1"/>
      <p:bldP spid="11" grpId="1" animBg="1"/>
      <p:bldP spid="25" grpId="0" animBg="1"/>
      <p:bldP spid="3" grpId="0" animBg="1"/>
      <p:bldP spid="3" grpId="1" animBg="1"/>
      <p:bldP spid="26" grpId="0" animBg="1"/>
      <p:bldP spid="26" grpId="1" animBg="1"/>
      <p:bldP spid="18" grpId="0" animBg="1"/>
      <p:bldP spid="18" grpId="1" animBg="1"/>
      <p:bldP spid="201" grpId="0" animBg="1"/>
      <p:bldP spid="13" grpId="0" animBg="1"/>
      <p:bldP spid="77" grpId="0" animBg="1"/>
      <p:bldP spid="77" grpId="1" animBg="1"/>
      <p:bldP spid="77" grpId="2" animBg="1"/>
      <p:bldP spid="77" grpId="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C3111B-0364-4BA0-A976-C14DF3307351}" type="slidenum">
              <a:rPr lang="en-US" smtClean="0">
                <a:solidFill>
                  <a:srgbClr val="284860"/>
                </a:solidFill>
              </a:rPr>
              <a:pPr/>
              <a:t>34</a:t>
            </a:fld>
            <a:endParaRPr lang="en-US" dirty="0">
              <a:solidFill>
                <a:srgbClr val="284860"/>
              </a:solidFill>
            </a:endParaRPr>
          </a:p>
        </p:txBody>
      </p:sp>
      <p:sp>
        <p:nvSpPr>
          <p:cNvPr id="5" name="Footer Placeholder 4"/>
          <p:cNvSpPr>
            <a:spLocks noGrp="1"/>
          </p:cNvSpPr>
          <p:nvPr>
            <p:ph type="ftr" sz="quarter" idx="11"/>
          </p:nvPr>
        </p:nvSpPr>
        <p:spPr/>
        <p:txBody>
          <a:bodyPr/>
          <a:lstStyle/>
          <a:p>
            <a:endParaRPr lang="en-US" dirty="0">
              <a:solidFill>
                <a:srgbClr val="F8F8F8"/>
              </a:solidFill>
            </a:endParaRPr>
          </a:p>
        </p:txBody>
      </p:sp>
      <p:sp>
        <p:nvSpPr>
          <p:cNvPr id="15" name="TextBox 14"/>
          <p:cNvSpPr txBox="1"/>
          <p:nvPr/>
        </p:nvSpPr>
        <p:spPr>
          <a:xfrm>
            <a:off x="252662" y="1154769"/>
            <a:ext cx="6043546" cy="4708981"/>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2000" dirty="0">
                <a:solidFill>
                  <a:srgbClr val="000000"/>
                </a:solidFill>
                <a:latin typeface="Calibri" panose="020F0502020204030204"/>
              </a:rPr>
              <a:t>The System Owner will inherit compliance if and when:</a:t>
            </a:r>
          </a:p>
          <a:p>
            <a:pPr marL="914400" lvl="1" indent="-457200" fontAlgn="auto">
              <a:spcBef>
                <a:spcPts val="0"/>
              </a:spcBef>
              <a:spcAft>
                <a:spcPts val="0"/>
              </a:spcAft>
              <a:buFont typeface="+mj-lt"/>
              <a:buAutoNum type="arabicPeriod"/>
            </a:pPr>
            <a:r>
              <a:rPr lang="en-US" sz="2000" dirty="0">
                <a:solidFill>
                  <a:srgbClr val="000000"/>
                </a:solidFill>
                <a:latin typeface="Calibri" panose="020F0502020204030204"/>
              </a:rPr>
              <a:t>System Owner </a:t>
            </a:r>
            <a:r>
              <a:rPr lang="en-US" sz="2000" u="sng" dirty="0">
                <a:solidFill>
                  <a:srgbClr val="000000"/>
                </a:solidFill>
                <a:latin typeface="Calibri" panose="020F0502020204030204"/>
              </a:rPr>
              <a:t>implements</a:t>
            </a:r>
            <a:r>
              <a:rPr lang="en-US" sz="2000" dirty="0">
                <a:solidFill>
                  <a:srgbClr val="000000"/>
                </a:solidFill>
                <a:latin typeface="Calibri" panose="020F0502020204030204"/>
              </a:rPr>
              <a:t> the “Success Recipe”, and </a:t>
            </a:r>
          </a:p>
          <a:p>
            <a:pPr marL="914400" lvl="1" indent="-457200" fontAlgn="auto">
              <a:spcBef>
                <a:spcPts val="0"/>
              </a:spcBef>
              <a:spcAft>
                <a:spcPts val="0"/>
              </a:spcAft>
              <a:buFont typeface="+mj-lt"/>
              <a:buAutoNum type="arabicPeriod"/>
            </a:pPr>
            <a:r>
              <a:rPr lang="en-US" sz="2000" dirty="0">
                <a:solidFill>
                  <a:srgbClr val="000000"/>
                </a:solidFill>
                <a:latin typeface="Calibri" panose="020F0502020204030204"/>
              </a:rPr>
              <a:t>System Owner </a:t>
            </a:r>
            <a:r>
              <a:rPr lang="en-US" sz="2000" u="sng" dirty="0">
                <a:solidFill>
                  <a:srgbClr val="000000"/>
                </a:solidFill>
                <a:latin typeface="Calibri" panose="020F0502020204030204"/>
              </a:rPr>
              <a:t>addresses the control dependencies</a:t>
            </a:r>
            <a:r>
              <a:rPr lang="en-US" sz="2000" dirty="0">
                <a:solidFill>
                  <a:srgbClr val="000000"/>
                </a:solidFill>
                <a:latin typeface="Calibri" panose="020F0502020204030204"/>
              </a:rPr>
              <a:t> which are documented in a Customer Responsibilities Matrix</a:t>
            </a:r>
          </a:p>
          <a:p>
            <a:pPr marL="285750" indent="-285750" fontAlgn="auto">
              <a:spcBef>
                <a:spcPts val="0"/>
              </a:spcBef>
              <a:spcAft>
                <a:spcPts val="0"/>
              </a:spcAft>
              <a:buFont typeface="Arial" panose="020B0604020202020204" pitchFamily="34" charset="0"/>
              <a:buChar char="•"/>
            </a:pPr>
            <a:endParaRPr lang="en-US" sz="2000" dirty="0">
              <a:solidFill>
                <a:srgbClr val="000000"/>
              </a:solidFill>
              <a:latin typeface="Calibri" panose="020F0502020204030204"/>
            </a:endParaRPr>
          </a:p>
          <a:p>
            <a:pPr marL="285750" indent="-285750" fontAlgn="auto">
              <a:spcBef>
                <a:spcPts val="0"/>
              </a:spcBef>
              <a:spcAft>
                <a:spcPts val="0"/>
              </a:spcAft>
              <a:buFont typeface="Arial" panose="020B0604020202020204" pitchFamily="34" charset="0"/>
              <a:buChar char="•"/>
            </a:pPr>
            <a:r>
              <a:rPr lang="en-US" sz="2000" dirty="0">
                <a:solidFill>
                  <a:srgbClr val="000000"/>
                </a:solidFill>
                <a:latin typeface="Calibri" panose="020F0502020204030204"/>
              </a:rPr>
              <a:t>Good “Success Recipes” address </a:t>
            </a:r>
            <a:r>
              <a:rPr lang="en-US" sz="2000" u="sng" dirty="0">
                <a:solidFill>
                  <a:srgbClr val="000000"/>
                </a:solidFill>
                <a:latin typeface="Calibri" panose="020F0502020204030204"/>
              </a:rPr>
              <a:t>multiple</a:t>
            </a:r>
            <a:r>
              <a:rPr lang="en-US" sz="2000" dirty="0">
                <a:solidFill>
                  <a:srgbClr val="000000"/>
                </a:solidFill>
                <a:latin typeface="Calibri" panose="020F0502020204030204"/>
              </a:rPr>
              <a:t> security controls</a:t>
            </a:r>
          </a:p>
          <a:p>
            <a:pPr marL="285750" indent="-285750" fontAlgn="auto">
              <a:spcBef>
                <a:spcPts val="0"/>
              </a:spcBef>
              <a:spcAft>
                <a:spcPts val="0"/>
              </a:spcAft>
              <a:buFont typeface="Arial" panose="020B0604020202020204" pitchFamily="34" charset="0"/>
              <a:buChar char="•"/>
            </a:pPr>
            <a:endParaRPr lang="en-US" sz="2000" dirty="0">
              <a:solidFill>
                <a:srgbClr val="000000"/>
              </a:solidFill>
              <a:latin typeface="Calibri" panose="020F0502020204030204"/>
            </a:endParaRPr>
          </a:p>
          <a:p>
            <a:pPr marL="285750" indent="-285750" fontAlgn="auto">
              <a:spcBef>
                <a:spcPts val="0"/>
              </a:spcBef>
              <a:spcAft>
                <a:spcPts val="0"/>
              </a:spcAft>
              <a:buFont typeface="Arial" panose="020B0604020202020204" pitchFamily="34" charset="0"/>
              <a:buChar char="•"/>
            </a:pPr>
            <a:r>
              <a:rPr lang="en-US" sz="2000" dirty="0">
                <a:solidFill>
                  <a:srgbClr val="000000"/>
                </a:solidFill>
                <a:latin typeface="Calibri" panose="020F0502020204030204"/>
              </a:rPr>
              <a:t>Great “Success Recipes” exhibit </a:t>
            </a:r>
            <a:r>
              <a:rPr lang="en-US" sz="2000" u="sng" dirty="0">
                <a:solidFill>
                  <a:srgbClr val="000000"/>
                </a:solidFill>
                <a:latin typeface="Calibri" panose="020F0502020204030204"/>
              </a:rPr>
              <a:t>pervasive automation</a:t>
            </a:r>
            <a:r>
              <a:rPr lang="en-US" sz="2000" dirty="0">
                <a:solidFill>
                  <a:srgbClr val="000000"/>
                </a:solidFill>
                <a:latin typeface="Calibri" panose="020F0502020204030204"/>
              </a:rPr>
              <a:t>: SMS, Chef, </a:t>
            </a:r>
            <a:r>
              <a:rPr lang="en-US" sz="2000" dirty="0" err="1">
                <a:solidFill>
                  <a:srgbClr val="000000"/>
                </a:solidFill>
                <a:latin typeface="Calibri" panose="020F0502020204030204"/>
              </a:rPr>
              <a:t>Ansible</a:t>
            </a:r>
            <a:r>
              <a:rPr lang="en-US" sz="2000" dirty="0">
                <a:solidFill>
                  <a:srgbClr val="000000"/>
                </a:solidFill>
                <a:latin typeface="Calibri" panose="020F0502020204030204"/>
              </a:rPr>
              <a:t>, Puppet, Jenkins, etc. </a:t>
            </a:r>
          </a:p>
          <a:p>
            <a:pPr fontAlgn="auto">
              <a:spcBef>
                <a:spcPts val="0"/>
              </a:spcBef>
              <a:spcAft>
                <a:spcPts val="0"/>
              </a:spcAft>
            </a:pPr>
            <a:r>
              <a:rPr lang="en-US" sz="2000" dirty="0">
                <a:solidFill>
                  <a:srgbClr val="000000"/>
                </a:solidFill>
                <a:latin typeface="Calibri" panose="020F0502020204030204"/>
              </a:rPr>
              <a:t>	(</a:t>
            </a:r>
            <a:r>
              <a:rPr lang="en-US" sz="2000" b="1" i="1" dirty="0">
                <a:solidFill>
                  <a:srgbClr val="000000"/>
                </a:solidFill>
                <a:latin typeface="Calibri" panose="020F0502020204030204"/>
              </a:rPr>
              <a:t>more automation + less paperwork = maturity</a:t>
            </a:r>
            <a:r>
              <a:rPr lang="en-US" sz="2000" dirty="0">
                <a:solidFill>
                  <a:srgbClr val="000000"/>
                </a:solidFill>
                <a:latin typeface="Calibri" panose="020F0502020204030204"/>
              </a:rPr>
              <a:t>)</a:t>
            </a:r>
          </a:p>
        </p:txBody>
      </p:sp>
      <p:sp>
        <p:nvSpPr>
          <p:cNvPr id="8" name="TextBox 7"/>
          <p:cNvSpPr txBox="1"/>
          <p:nvPr/>
        </p:nvSpPr>
        <p:spPr>
          <a:xfrm>
            <a:off x="252808" y="4492784"/>
            <a:ext cx="8536405" cy="2246769"/>
          </a:xfrm>
          <a:prstGeom prst="rect">
            <a:avLst/>
          </a:prstGeom>
          <a:solidFill>
            <a:srgbClr val="FFFFFF"/>
          </a:solid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2000" dirty="0">
                <a:solidFill>
                  <a:srgbClr val="000000"/>
                </a:solidFill>
                <a:latin typeface="Calibri" panose="020F0502020204030204"/>
              </a:rPr>
              <a:t>Reliant Parties (System Owners) will use the Catalog of Inheritable Controls as a tool to determine what RU’s are available to help them comply with which security controls</a:t>
            </a:r>
          </a:p>
          <a:p>
            <a:pPr marL="285750" indent="-285750" fontAlgn="auto">
              <a:spcBef>
                <a:spcPts val="0"/>
              </a:spcBef>
              <a:spcAft>
                <a:spcPts val="0"/>
              </a:spcAft>
              <a:buFont typeface="Arial" panose="020B0604020202020204" pitchFamily="34" charset="0"/>
              <a:buChar char="•"/>
            </a:pPr>
            <a:endParaRPr lang="en-US" sz="2000" dirty="0">
              <a:solidFill>
                <a:srgbClr val="000000"/>
              </a:solidFill>
              <a:latin typeface="Calibri" panose="020F0502020204030204"/>
            </a:endParaRPr>
          </a:p>
          <a:p>
            <a:pPr marL="285750" indent="-285750" fontAlgn="auto">
              <a:spcBef>
                <a:spcPts val="0"/>
              </a:spcBef>
              <a:spcAft>
                <a:spcPts val="0"/>
              </a:spcAft>
              <a:buFont typeface="Arial" panose="020B0604020202020204" pitchFamily="34" charset="0"/>
              <a:buChar char="•"/>
            </a:pPr>
            <a:r>
              <a:rPr lang="en-US" sz="2000" dirty="0">
                <a:solidFill>
                  <a:srgbClr val="000000"/>
                </a:solidFill>
                <a:latin typeface="Calibri" panose="020F0502020204030204"/>
              </a:rPr>
              <a:t>Auditors will assess Information Systems for correct implementation of “Success Recipes” as part of their determination of compliance </a:t>
            </a:r>
            <a:r>
              <a:rPr lang="en-US" sz="2000">
                <a:solidFill>
                  <a:srgbClr val="000000"/>
                </a:solidFill>
                <a:latin typeface="Calibri" panose="020F0502020204030204"/>
              </a:rPr>
              <a:t>with security </a:t>
            </a:r>
            <a:r>
              <a:rPr lang="en-US" sz="2000" dirty="0">
                <a:solidFill>
                  <a:srgbClr val="000000"/>
                </a:solidFill>
                <a:latin typeface="Calibri" panose="020F0502020204030204"/>
              </a:rPr>
              <a:t>controls</a:t>
            </a:r>
          </a:p>
        </p:txBody>
      </p:sp>
      <p:sp>
        <p:nvSpPr>
          <p:cNvPr id="2" name="Title 1"/>
          <p:cNvSpPr>
            <a:spLocks noGrp="1"/>
          </p:cNvSpPr>
          <p:nvPr>
            <p:ph type="title"/>
          </p:nvPr>
        </p:nvSpPr>
        <p:spPr>
          <a:xfrm>
            <a:off x="443783" y="8997"/>
            <a:ext cx="8656963" cy="1029233"/>
          </a:xfrm>
        </p:spPr>
        <p:txBody>
          <a:bodyPr/>
          <a:lstStyle/>
          <a:p>
            <a:r>
              <a:rPr lang="en-US" dirty="0"/>
              <a:t>Important Considerations for Success Recipes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002" y="1398095"/>
            <a:ext cx="2400401" cy="2407609"/>
          </a:xfrm>
          <a:prstGeom prst="rect">
            <a:avLst/>
          </a:prstGeom>
        </p:spPr>
      </p:pic>
    </p:spTree>
    <p:extLst>
      <p:ext uri="{BB962C8B-B14F-4D97-AF65-F5344CB8AC3E}">
        <p14:creationId xmlns:p14="http://schemas.microsoft.com/office/powerpoint/2010/main" val="241084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 calcmode="lin" valueType="num">
                                      <p:cBhvr additive="base">
                                        <p:cTn id="2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 calcmode="lin" valueType="num">
                                      <p:cBhvr additive="base">
                                        <p:cTn id="2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anim calcmode="lin" valueType="num">
                                      <p:cBhvr additive="base">
                                        <p:cTn id="33"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 calcmode="lin" valueType="num">
                                      <p:cBhvr additive="base">
                                        <p:cTn id="3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additive="base">
                                        <p:cTn id="5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8"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24885" t="36070" r="25167" b="12749"/>
          <a:stretch/>
        </p:blipFill>
        <p:spPr>
          <a:xfrm>
            <a:off x="3125415" y="2230942"/>
            <a:ext cx="2957177" cy="4327167"/>
          </a:xfrm>
          <a:prstGeom prst="rect">
            <a:avLst/>
          </a:prstGeom>
        </p:spPr>
      </p:pic>
      <p:sp>
        <p:nvSpPr>
          <p:cNvPr id="2" name="Title 1"/>
          <p:cNvSpPr>
            <a:spLocks noGrp="1"/>
          </p:cNvSpPr>
          <p:nvPr>
            <p:ph type="title"/>
          </p:nvPr>
        </p:nvSpPr>
        <p:spPr>
          <a:xfrm>
            <a:off x="97972" y="8997"/>
            <a:ext cx="9002744" cy="1029233"/>
          </a:xfrm>
        </p:spPr>
        <p:txBody>
          <a:bodyPr>
            <a:normAutofit fontScale="90000"/>
          </a:bodyPr>
          <a:lstStyle/>
          <a:p>
            <a:r>
              <a:rPr lang="en-US" dirty="0">
                <a:latin typeface="+mn-lt"/>
              </a:rPr>
              <a:t>Scope: </a:t>
            </a:r>
            <a:r>
              <a:rPr lang="en-US" dirty="0" err="1">
                <a:latin typeface="+mn-lt"/>
              </a:rPr>
              <a:t>NIST</a:t>
            </a:r>
            <a:r>
              <a:rPr lang="en-US" dirty="0">
                <a:latin typeface="+mn-lt"/>
              </a:rPr>
              <a:t> SP800-137 </a:t>
            </a:r>
            <a:r>
              <a:rPr lang="en-US" i="1" dirty="0">
                <a:latin typeface="+mn-lt"/>
              </a:rPr>
              <a:t>Information Security Continuous Monitoring</a:t>
            </a:r>
          </a:p>
        </p:txBody>
      </p:sp>
      <p:sp>
        <p:nvSpPr>
          <p:cNvPr id="4" name="Slide Number Placeholder 3"/>
          <p:cNvSpPr>
            <a:spLocks noGrp="1"/>
          </p:cNvSpPr>
          <p:nvPr>
            <p:ph type="sldNum" sz="quarter" idx="12"/>
          </p:nvPr>
        </p:nvSpPr>
        <p:spPr/>
        <p:txBody>
          <a:bodyPr/>
          <a:lstStyle/>
          <a:p>
            <a:pPr>
              <a:defRPr/>
            </a:pPr>
            <a:fld id="{D5C3111B-0364-4BA0-A976-C14DF3307351}" type="slidenum">
              <a:rPr lang="en-US" smtClean="0">
                <a:solidFill>
                  <a:srgbClr val="284860"/>
                </a:solidFill>
              </a:rPr>
              <a:pPr>
                <a:defRPr/>
              </a:pPr>
              <a:t>35</a:t>
            </a:fld>
            <a:endParaRPr lang="en-US" dirty="0">
              <a:solidFill>
                <a:srgbClr val="284860"/>
              </a:solidFill>
            </a:endParaRPr>
          </a:p>
        </p:txBody>
      </p:sp>
      <p:sp>
        <p:nvSpPr>
          <p:cNvPr id="5" name="Footer Placeholder 4"/>
          <p:cNvSpPr>
            <a:spLocks noGrp="1"/>
          </p:cNvSpPr>
          <p:nvPr>
            <p:ph type="ftr" sz="quarter" idx="11"/>
          </p:nvPr>
        </p:nvSpPr>
        <p:spPr/>
        <p:txBody>
          <a:bodyPr/>
          <a:lstStyle/>
          <a:p>
            <a:pPr>
              <a:defRPr/>
            </a:pPr>
            <a:endParaRPr lang="en-US" dirty="0">
              <a:solidFill>
                <a:srgbClr val="F8F8F8"/>
              </a:solidFill>
            </a:endParaRPr>
          </a:p>
        </p:txBody>
      </p:sp>
      <p:sp>
        <p:nvSpPr>
          <p:cNvPr id="7" name="Rounded Rectangle 6"/>
          <p:cNvSpPr/>
          <p:nvPr/>
        </p:nvSpPr>
        <p:spPr>
          <a:xfrm>
            <a:off x="254727" y="1332412"/>
            <a:ext cx="8672105" cy="898271"/>
          </a:xfrm>
          <a:prstGeom prst="roundRect">
            <a:avLst/>
          </a:prstGeom>
          <a:solidFill>
            <a:srgbClr val="88DCDA"/>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US" sz="2400" dirty="0">
                <a:solidFill>
                  <a:srgbClr val="000000"/>
                </a:solidFill>
                <a:hlinkClick r:id="rId3"/>
              </a:rPr>
              <a:t>Hosted Environment Information Security Standard (SEC525-02)</a:t>
            </a:r>
            <a:r>
              <a:rPr lang="en-US" sz="2400" dirty="0">
                <a:solidFill>
                  <a:srgbClr val="000000"/>
                </a:solidFill>
              </a:rPr>
              <a:t>: </a:t>
            </a:r>
          </a:p>
          <a:p>
            <a:pPr algn="ctr" fontAlgn="auto">
              <a:spcBef>
                <a:spcPts val="0"/>
              </a:spcBef>
              <a:spcAft>
                <a:spcPts val="0"/>
              </a:spcAft>
              <a:defRPr/>
            </a:pPr>
            <a:r>
              <a:rPr lang="en-US" sz="2400" dirty="0">
                <a:solidFill>
                  <a:srgbClr val="000000"/>
                </a:solidFill>
              </a:rPr>
              <a:t>1039 Security </a:t>
            </a:r>
            <a:r>
              <a:rPr lang="en-US" sz="2400" dirty="0" err="1">
                <a:solidFill>
                  <a:srgbClr val="000000"/>
                </a:solidFill>
              </a:rPr>
              <a:t>SubControls</a:t>
            </a:r>
            <a:r>
              <a:rPr lang="en-US" sz="2400" dirty="0">
                <a:solidFill>
                  <a:srgbClr val="000000"/>
                </a:solidFill>
              </a:rPr>
              <a:t> (AC, AT, AU, CA, CM, CP, IA, IR, MA, MP, PE, PL, PS, RA, SA, SC, SI)</a:t>
            </a:r>
          </a:p>
        </p:txBody>
      </p:sp>
      <p:sp>
        <p:nvSpPr>
          <p:cNvPr id="79" name="Rounded Rectangle 78"/>
          <p:cNvSpPr/>
          <p:nvPr/>
        </p:nvSpPr>
        <p:spPr>
          <a:xfrm>
            <a:off x="3977641" y="1776552"/>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0" name="Rounded Rectangle 79"/>
          <p:cNvSpPr/>
          <p:nvPr/>
        </p:nvSpPr>
        <p:spPr>
          <a:xfrm>
            <a:off x="8500654" y="1776552"/>
            <a:ext cx="27758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1" name="Rounded Rectangle 80"/>
          <p:cNvSpPr/>
          <p:nvPr/>
        </p:nvSpPr>
        <p:spPr>
          <a:xfrm>
            <a:off x="5336179" y="1772179"/>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2" name="Rounded Rectangle 81"/>
          <p:cNvSpPr/>
          <p:nvPr/>
        </p:nvSpPr>
        <p:spPr>
          <a:xfrm>
            <a:off x="5659484" y="1772179"/>
            <a:ext cx="422982"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3" name="Rounded Rectangle 82"/>
          <p:cNvSpPr/>
          <p:nvPr/>
        </p:nvSpPr>
        <p:spPr>
          <a:xfrm>
            <a:off x="4300946" y="1776547"/>
            <a:ext cx="422982"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4" name="Rounded Rectangle 83"/>
          <p:cNvSpPr/>
          <p:nvPr/>
        </p:nvSpPr>
        <p:spPr>
          <a:xfrm>
            <a:off x="7493254" y="1772179"/>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5" name="Rounded Rectangle 84"/>
          <p:cNvSpPr/>
          <p:nvPr/>
        </p:nvSpPr>
        <p:spPr>
          <a:xfrm>
            <a:off x="3585757" y="1776547"/>
            <a:ext cx="39188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6" name="Rounded Rectangle 85"/>
          <p:cNvSpPr/>
          <p:nvPr/>
        </p:nvSpPr>
        <p:spPr>
          <a:xfrm>
            <a:off x="8177350" y="1776547"/>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7" name="Rounded Rectangle 86"/>
          <p:cNvSpPr/>
          <p:nvPr/>
        </p:nvSpPr>
        <p:spPr>
          <a:xfrm>
            <a:off x="2917990" y="1772179"/>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8" name="Rounded Rectangle 87"/>
          <p:cNvSpPr/>
          <p:nvPr/>
        </p:nvSpPr>
        <p:spPr>
          <a:xfrm>
            <a:off x="5075154" y="1776547"/>
            <a:ext cx="261113"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89" name="Rounded Rectangle 88"/>
          <p:cNvSpPr/>
          <p:nvPr/>
        </p:nvSpPr>
        <p:spPr>
          <a:xfrm>
            <a:off x="6505447" y="1776547"/>
            <a:ext cx="323306"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90" name="Rounded Rectangle 89"/>
          <p:cNvSpPr/>
          <p:nvPr/>
        </p:nvSpPr>
        <p:spPr>
          <a:xfrm>
            <a:off x="7816559" y="1772179"/>
            <a:ext cx="359229" cy="35269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
        <p:nvSpPr>
          <p:cNvPr id="20" name="Rectangle: Rounded Corners 40">
            <a:extLst>
              <a:ext uri="{FF2B5EF4-FFF2-40B4-BE49-F238E27FC236}">
                <a16:creationId xmlns:a16="http://schemas.microsoft.com/office/drawing/2014/main" id="{08BF3E14-D5F4-4613-9EA7-BA457DF926D6}"/>
              </a:ext>
            </a:extLst>
          </p:cNvPr>
          <p:cNvSpPr/>
          <p:nvPr/>
        </p:nvSpPr>
        <p:spPr>
          <a:xfrm>
            <a:off x="254727" y="3620107"/>
            <a:ext cx="2501008" cy="1183711"/>
          </a:xfrm>
          <a:prstGeom prst="roundRect">
            <a:avLst/>
          </a:prstGeom>
          <a:solidFill>
            <a:srgbClr val="FD86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US" b="1" dirty="0">
                <a:solidFill>
                  <a:srgbClr val="F8F8F8"/>
                </a:solidFill>
              </a:rPr>
              <a:t>These are the Control Families most amenable to Automation, and therefore Inheritance between Towers </a:t>
            </a:r>
          </a:p>
        </p:txBody>
      </p:sp>
    </p:spTree>
    <p:extLst>
      <p:ext uri="{BB962C8B-B14F-4D97-AF65-F5344CB8AC3E}">
        <p14:creationId xmlns:p14="http://schemas.microsoft.com/office/powerpoint/2010/main" val="5033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ppt_x"/>
                                          </p:val>
                                        </p:tav>
                                        <p:tav tm="100000">
                                          <p:val>
                                            <p:strVal val="#ppt_x"/>
                                          </p:val>
                                        </p:tav>
                                      </p:tavLst>
                                    </p:anim>
                                    <p:anim calcmode="lin" valueType="num">
                                      <p:cBhvr additive="base">
                                        <p:cTn id="28" dur="500" fill="hold"/>
                                        <p:tgtEl>
                                          <p:spTgt spid="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fill="hold"/>
                                        <p:tgtEl>
                                          <p:spTgt spid="85"/>
                                        </p:tgtEl>
                                        <p:attrNameLst>
                                          <p:attrName>ppt_x</p:attrName>
                                        </p:attrNameLst>
                                      </p:cBhvr>
                                      <p:tavLst>
                                        <p:tav tm="0">
                                          <p:val>
                                            <p:strVal val="#ppt_x"/>
                                          </p:val>
                                        </p:tav>
                                        <p:tav tm="100000">
                                          <p:val>
                                            <p:strVal val="#ppt_x"/>
                                          </p:val>
                                        </p:tav>
                                      </p:tavLst>
                                    </p:anim>
                                    <p:anim calcmode="lin" valueType="num">
                                      <p:cBhvr additive="base">
                                        <p:cTn id="32" dur="500" fill="hold"/>
                                        <p:tgtEl>
                                          <p:spTgt spid="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fill="hold"/>
                                        <p:tgtEl>
                                          <p:spTgt spid="86"/>
                                        </p:tgtEl>
                                        <p:attrNameLst>
                                          <p:attrName>ppt_x</p:attrName>
                                        </p:attrNameLst>
                                      </p:cBhvr>
                                      <p:tavLst>
                                        <p:tav tm="0">
                                          <p:val>
                                            <p:strVal val="#ppt_x"/>
                                          </p:val>
                                        </p:tav>
                                        <p:tav tm="100000">
                                          <p:val>
                                            <p:strVal val="#ppt_x"/>
                                          </p:val>
                                        </p:tav>
                                      </p:tavLst>
                                    </p:anim>
                                    <p:anim calcmode="lin" valueType="num">
                                      <p:cBhvr additive="base">
                                        <p:cTn id="36" dur="500" fill="hold"/>
                                        <p:tgtEl>
                                          <p:spTgt spid="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additive="base">
                                        <p:cTn id="39" dur="500" fill="hold"/>
                                        <p:tgtEl>
                                          <p:spTgt spid="87"/>
                                        </p:tgtEl>
                                        <p:attrNameLst>
                                          <p:attrName>ppt_x</p:attrName>
                                        </p:attrNameLst>
                                      </p:cBhvr>
                                      <p:tavLst>
                                        <p:tav tm="0">
                                          <p:val>
                                            <p:strVal val="#ppt_x"/>
                                          </p:val>
                                        </p:tav>
                                        <p:tav tm="100000">
                                          <p:val>
                                            <p:strVal val="#ppt_x"/>
                                          </p:val>
                                        </p:tav>
                                      </p:tavLst>
                                    </p:anim>
                                    <p:anim calcmode="lin" valueType="num">
                                      <p:cBhvr additive="base">
                                        <p:cTn id="40" dur="500" fill="hold"/>
                                        <p:tgtEl>
                                          <p:spTgt spid="8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ppt_x"/>
                                          </p:val>
                                        </p:tav>
                                        <p:tav tm="100000">
                                          <p:val>
                                            <p:strVal val="#ppt_x"/>
                                          </p:val>
                                        </p:tav>
                                      </p:tavLst>
                                    </p:anim>
                                    <p:anim calcmode="lin" valueType="num">
                                      <p:cBhvr additive="base">
                                        <p:cTn id="44" dur="500" fill="hold"/>
                                        <p:tgtEl>
                                          <p:spTgt spid="8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ppt_x"/>
                                          </p:val>
                                        </p:tav>
                                        <p:tav tm="100000">
                                          <p:val>
                                            <p:strVal val="#ppt_x"/>
                                          </p:val>
                                        </p:tav>
                                      </p:tavLst>
                                    </p:anim>
                                    <p:anim calcmode="lin" valueType="num">
                                      <p:cBhvr additive="base">
                                        <p:cTn id="48" dur="500" fill="hold"/>
                                        <p:tgtEl>
                                          <p:spTgt spid="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additive="base">
                                        <p:cTn id="51" dur="500" fill="hold"/>
                                        <p:tgtEl>
                                          <p:spTgt spid="90"/>
                                        </p:tgtEl>
                                        <p:attrNameLst>
                                          <p:attrName>ppt_x</p:attrName>
                                        </p:attrNameLst>
                                      </p:cBhvr>
                                      <p:tavLst>
                                        <p:tav tm="0">
                                          <p:val>
                                            <p:strVal val="#ppt_x"/>
                                          </p:val>
                                        </p:tav>
                                        <p:tav tm="100000">
                                          <p:val>
                                            <p:strVal val="#ppt_x"/>
                                          </p:val>
                                        </p:tav>
                                      </p:tavLst>
                                    </p:anim>
                                    <p:anim calcmode="lin" valueType="num">
                                      <p:cBhvr additive="base">
                                        <p:cTn id="52" dur="500" fill="hold"/>
                                        <p:tgtEl>
                                          <p:spTgt spid="9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1D8D-BC18-4870-8FB7-261D4BEFD9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89E4594-4514-46F2-BBA8-4A0788127A06}"/>
              </a:ext>
            </a:extLst>
          </p:cNvPr>
          <p:cNvSpPr>
            <a:spLocks noGrp="1"/>
          </p:cNvSpPr>
          <p:nvPr>
            <p:ph idx="1"/>
          </p:nvPr>
        </p:nvSpPr>
        <p:spPr/>
        <p:txBody>
          <a:bodyPr>
            <a:normAutofit/>
          </a:bodyPr>
          <a:lstStyle/>
          <a:p>
            <a:pPr marL="0" indent="0">
              <a:buNone/>
            </a:pPr>
            <a:r>
              <a:rPr lang="en-US" b="1" dirty="0"/>
              <a:t>For further information please contact:</a:t>
            </a:r>
          </a:p>
          <a:p>
            <a:pPr marL="0" indent="0">
              <a:buNone/>
            </a:pPr>
            <a:endParaRPr lang="en-US" dirty="0"/>
          </a:p>
          <a:p>
            <a:pPr marL="0" marR="0" indent="0">
              <a:lnSpc>
                <a:spcPct val="100000"/>
              </a:lnSpc>
              <a:spcBef>
                <a:spcPts val="0"/>
              </a:spcBef>
              <a:spcAft>
                <a:spcPts val="0"/>
              </a:spcAft>
              <a:buNone/>
            </a:pPr>
            <a: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t>Michael S. Fitch | </a:t>
            </a:r>
            <a:r>
              <a:rPr lang="en-US" sz="2400" u="sng" dirty="0" err="1">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t>PgMP</a:t>
            </a:r>
            <a: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t>®, CISSP-ISSMP®</a:t>
            </a:r>
            <a:b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Program Management Director | Federal Civilian Agencies</a:t>
            </a:r>
            <a:b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br>
            <a: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t/>
            </a:r>
            <a:b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err="1">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tel</a:t>
            </a: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dirty="0">
                <a:latin typeface="Franklin Gothic Book" panose="020B0503020102020204" pitchFamily="34" charset="0"/>
                <a:ea typeface="Times New Roman" panose="02020603050405020304" pitchFamily="18" charset="0"/>
                <a:cs typeface="Times New Roman" panose="02020603050405020304" pitchFamily="18" charset="0"/>
              </a:rPr>
              <a:t>401/408-4843</a:t>
            </a: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 | mob: </a:t>
            </a:r>
            <a:r>
              <a:rPr lang="en-US" sz="1800" dirty="0">
                <a:latin typeface="Franklin Gothic Book" panose="020B0503020102020204" pitchFamily="34" charset="0"/>
                <a:ea typeface="Times New Roman" panose="02020603050405020304" pitchFamily="18" charset="0"/>
                <a:cs typeface="Times New Roman" panose="02020603050405020304" pitchFamily="18" charset="0"/>
              </a:rPr>
              <a:t>415/609-8850</a:t>
            </a:r>
          </a:p>
          <a:p>
            <a:pPr marL="0" marR="0" indent="0">
              <a:lnSpc>
                <a:spcPct val="100000"/>
              </a:lnSpc>
              <a:spcBef>
                <a:spcPts val="0"/>
              </a:spcBef>
              <a:spcAft>
                <a:spcPts val="0"/>
              </a:spcAft>
              <a:buNone/>
            </a:pPr>
            <a:endPar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t>Grayson Walters | CISSP®</a:t>
            </a:r>
            <a:b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Information Security Manager | Federal Civilian Agencies</a:t>
            </a:r>
            <a:b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br>
            <a: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t/>
            </a:r>
            <a:b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err="1">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tel</a:t>
            </a: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dirty="0">
                <a:latin typeface="Franklin Gothic Book" panose="020B0503020102020204" pitchFamily="34" charset="0"/>
                <a:ea typeface="Times New Roman" panose="02020603050405020304" pitchFamily="18" charset="0"/>
                <a:cs typeface="Times New Roman" panose="02020603050405020304" pitchFamily="18" charset="0"/>
              </a:rPr>
              <a:t>804/273-8522</a:t>
            </a:r>
          </a:p>
          <a:p>
            <a:pPr marL="0" indent="0">
              <a:lnSpc>
                <a:spcPct val="100000"/>
              </a:lnSpc>
              <a:spcBef>
                <a:spcPts val="0"/>
              </a:spcBef>
              <a:buNone/>
            </a:pPr>
            <a:endPar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t>Prentice Kinser| CISSP-ISSAP®</a:t>
            </a:r>
            <a:br>
              <a:rPr lang="en-US" sz="2400" u="sng" dirty="0">
                <a:solidFill>
                  <a:srgbClr val="006BB5"/>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Chief Security Architect | Federal Civilian Agencies</a:t>
            </a:r>
            <a:b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br>
            <a: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t/>
            </a:r>
            <a:br>
              <a:rPr lang="en-US" sz="500" dirty="0">
                <a:solidFill>
                  <a:srgbClr val="808080"/>
                </a:solidFill>
                <a:latin typeface="Franklin Gothic Medium" panose="020B0603020102020204" pitchFamily="34" charset="0"/>
                <a:ea typeface="Times New Roman" panose="02020603050405020304" pitchFamily="18" charset="0"/>
                <a:cs typeface="Times New Roman" panose="02020603050405020304" pitchFamily="18" charset="0"/>
              </a:rPr>
            </a:br>
            <a:r>
              <a:rPr lang="en-US" sz="1800" dirty="0" err="1">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tel</a:t>
            </a:r>
            <a:r>
              <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dirty="0">
                <a:latin typeface="Franklin Gothic Book" panose="020B0503020102020204" pitchFamily="34" charset="0"/>
                <a:ea typeface="Times New Roman" panose="02020603050405020304" pitchFamily="18" charset="0"/>
                <a:cs typeface="Times New Roman" panose="02020603050405020304" pitchFamily="18" charset="0"/>
              </a:rPr>
              <a:t>703/399-5217</a:t>
            </a:r>
            <a:endParaRPr lang="en-US" sz="1800" dirty="0">
              <a:solidFill>
                <a:srgbClr val="808080"/>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11F04E-5AE8-42E7-BA49-C2108A7A01C3}"/>
              </a:ext>
            </a:extLst>
          </p:cNvPr>
          <p:cNvSpPr>
            <a:spLocks noGrp="1"/>
          </p:cNvSpPr>
          <p:nvPr>
            <p:ph type="sldNum" sz="quarter" idx="12"/>
          </p:nvPr>
        </p:nvSpPr>
        <p:spPr/>
        <p:txBody>
          <a:bodyPr/>
          <a:lstStyle/>
          <a:p>
            <a:fld id="{D5C3111B-0364-4BA0-A976-C14DF3307351}" type="slidenum">
              <a:rPr lang="en-US" smtClean="0">
                <a:solidFill>
                  <a:srgbClr val="284860"/>
                </a:solidFill>
              </a:rPr>
              <a:pPr/>
              <a:t>36</a:t>
            </a:fld>
            <a:endParaRPr lang="en-US" dirty="0">
              <a:solidFill>
                <a:srgbClr val="284860"/>
              </a:solidFill>
            </a:endParaRPr>
          </a:p>
        </p:txBody>
      </p:sp>
    </p:spTree>
    <p:extLst>
      <p:ext uri="{BB962C8B-B14F-4D97-AF65-F5344CB8AC3E}">
        <p14:creationId xmlns:p14="http://schemas.microsoft.com/office/powerpoint/2010/main" val="3662817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139" tIns="45072" rIns="90139" bIns="45072" anchor="ctr"/>
          <a:lstStyle/>
          <a:p>
            <a:endParaRPr lang="en-US" dirty="0"/>
          </a:p>
        </p:txBody>
      </p:sp>
      <p:sp>
        <p:nvSpPr>
          <p:cNvPr id="232451"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pic>
        <p:nvPicPr>
          <p:cNvPr id="232452" name="Picture 4" descr="bigStateBackground"/>
          <p:cNvPicPr>
            <a:picLocks noChangeAspect="1" noChangeArrowheads="1"/>
          </p:cNvPicPr>
          <p:nvPr/>
        </p:nvPicPr>
        <p:blipFill>
          <a:blip r:embed="rId3" cstate="print"/>
          <a:srcRect/>
          <a:stretch>
            <a:fillRect/>
          </a:stretch>
        </p:blipFill>
        <p:spPr bwMode="auto">
          <a:xfrm>
            <a:off x="0" y="1524003"/>
            <a:ext cx="9144000" cy="4876800"/>
          </a:xfrm>
          <a:prstGeom prst="rect">
            <a:avLst/>
          </a:prstGeom>
          <a:noFill/>
          <a:ln w="9525">
            <a:noFill/>
            <a:miter lim="800000"/>
            <a:headEnd/>
            <a:tailEnd/>
          </a:ln>
        </p:spPr>
      </p:pic>
      <p:sp>
        <p:nvSpPr>
          <p:cNvPr id="232453" name="Rectangle 5"/>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139" tIns="45072" rIns="90139" bIns="45072" anchor="ctr"/>
          <a:lstStyle/>
          <a:p>
            <a:endParaRPr lang="en-US" dirty="0"/>
          </a:p>
        </p:txBody>
      </p:sp>
      <p:sp>
        <p:nvSpPr>
          <p:cNvPr id="232454" name="Text Box 6"/>
          <p:cNvSpPr txBox="1">
            <a:spLocks noChangeArrowheads="1"/>
          </p:cNvSpPr>
          <p:nvPr/>
        </p:nvSpPr>
        <p:spPr bwMode="auto">
          <a:xfrm>
            <a:off x="457202" y="6445251"/>
            <a:ext cx="2209800" cy="337246"/>
          </a:xfrm>
          <a:prstGeom prst="rect">
            <a:avLst/>
          </a:prstGeom>
          <a:noFill/>
          <a:ln w="9525">
            <a:noFill/>
            <a:miter lim="800000"/>
            <a:headEnd/>
            <a:tailEnd/>
          </a:ln>
        </p:spPr>
        <p:txBody>
          <a:bodyPr lIns="90139" tIns="45072" rIns="90139" bIns="45072">
            <a:spAutoFit/>
          </a:bodyPr>
          <a:lstStyle/>
          <a:p>
            <a:pPr>
              <a:spcBef>
                <a:spcPct val="50000"/>
              </a:spcBef>
            </a:pPr>
            <a:r>
              <a:rPr lang="en-US" sz="1600" dirty="0">
                <a:solidFill>
                  <a:schemeClr val="bg1"/>
                </a:solidFill>
              </a:rPr>
              <a:t>www.vita.virginia.gov</a:t>
            </a:r>
          </a:p>
        </p:txBody>
      </p:sp>
      <p:sp>
        <p:nvSpPr>
          <p:cNvPr id="232455" name="Text Box 7"/>
          <p:cNvSpPr txBox="1">
            <a:spLocks noChangeArrowheads="1"/>
          </p:cNvSpPr>
          <p:nvPr/>
        </p:nvSpPr>
        <p:spPr bwMode="auto">
          <a:xfrm>
            <a:off x="6705600" y="5875878"/>
            <a:ext cx="2133600" cy="368023"/>
          </a:xfrm>
          <a:prstGeom prst="rect">
            <a:avLst/>
          </a:prstGeom>
          <a:noFill/>
          <a:ln w="9525">
            <a:noFill/>
            <a:miter lim="800000"/>
            <a:headEnd/>
            <a:tailEnd/>
          </a:ln>
        </p:spPr>
        <p:txBody>
          <a:bodyPr lIns="90139" tIns="45072" rIns="90139" bIns="45072">
            <a:spAutoFit/>
          </a:bodyPr>
          <a:lstStyle/>
          <a:p>
            <a:pPr algn="r">
              <a:spcBef>
                <a:spcPct val="50000"/>
              </a:spcBef>
            </a:pPr>
            <a:endParaRPr lang="en-US" sz="1800" b="1" dirty="0">
              <a:solidFill>
                <a:schemeClr val="bg1"/>
              </a:solidFill>
            </a:endParaRPr>
          </a:p>
        </p:txBody>
      </p:sp>
      <p:sp>
        <p:nvSpPr>
          <p:cNvPr id="232456" name="Rectangle 8"/>
          <p:cNvSpPr>
            <a:spLocks noChangeArrowheads="1"/>
          </p:cNvSpPr>
          <p:nvPr/>
        </p:nvSpPr>
        <p:spPr bwMode="auto">
          <a:xfrm>
            <a:off x="8534401" y="6573839"/>
            <a:ext cx="204788" cy="176212"/>
          </a:xfrm>
          <a:prstGeom prst="rect">
            <a:avLst/>
          </a:prstGeom>
          <a:noFill/>
          <a:ln w="9525">
            <a:noFill/>
            <a:miter lim="800000"/>
            <a:headEnd/>
            <a:tailEnd/>
          </a:ln>
        </p:spPr>
        <p:txBody>
          <a:bodyPr wrap="none" lIns="90139" tIns="45072" rIns="90139" bIns="45072" anchor="ctr"/>
          <a:lstStyle/>
          <a:p>
            <a:pPr algn="ctr"/>
            <a:fld id="{5CBCDBA5-D1C6-4E55-A047-34E50094DFBD}" type="slidenum">
              <a:rPr lang="en-US" sz="1000">
                <a:solidFill>
                  <a:schemeClr val="bg1"/>
                </a:solidFill>
                <a:latin typeface="Verdana" pitchFamily="34" charset="0"/>
              </a:rPr>
              <a:pPr algn="ctr"/>
              <a:t>37</a:t>
            </a:fld>
            <a:endParaRPr lang="en-US" sz="1000" dirty="0">
              <a:solidFill>
                <a:schemeClr val="bg1"/>
              </a:solidFill>
              <a:latin typeface="Verdana" pitchFamily="34" charset="0"/>
            </a:endParaRPr>
          </a:p>
        </p:txBody>
      </p:sp>
      <p:pic>
        <p:nvPicPr>
          <p:cNvPr id="232457" name="Picture 9" descr="seethrough name"/>
          <p:cNvPicPr>
            <a:picLocks noChangeAspect="1" noChangeArrowheads="1"/>
          </p:cNvPicPr>
          <p:nvPr/>
        </p:nvPicPr>
        <p:blipFill>
          <a:blip r:embed="rId4" cstate="print"/>
          <a:srcRect l="11465" t="85471"/>
          <a:stretch>
            <a:fillRect/>
          </a:stretch>
        </p:blipFill>
        <p:spPr bwMode="auto">
          <a:xfrm>
            <a:off x="2895606" y="1146470"/>
            <a:ext cx="4629150" cy="339725"/>
          </a:xfrm>
          <a:prstGeom prst="rect">
            <a:avLst/>
          </a:prstGeom>
          <a:noFill/>
          <a:ln w="9525">
            <a:noFill/>
            <a:miter lim="800000"/>
            <a:headEnd/>
            <a:tailEnd/>
          </a:ln>
        </p:spPr>
      </p:pic>
      <p:pic>
        <p:nvPicPr>
          <p:cNvPr id="232458" name="Picture 10" descr="VITA logo"/>
          <p:cNvPicPr>
            <a:picLocks noChangeAspect="1" noChangeArrowheads="1"/>
          </p:cNvPicPr>
          <p:nvPr/>
        </p:nvPicPr>
        <p:blipFill>
          <a:blip r:embed="rId5" cstate="print"/>
          <a:srcRect/>
          <a:stretch>
            <a:fillRect/>
          </a:stretch>
        </p:blipFill>
        <p:spPr bwMode="auto">
          <a:xfrm>
            <a:off x="609797" y="609600"/>
            <a:ext cx="2379663" cy="827088"/>
          </a:xfrm>
          <a:prstGeom prst="rect">
            <a:avLst/>
          </a:prstGeom>
          <a:noFill/>
          <a:ln w="9525">
            <a:noFill/>
            <a:miter lim="800000"/>
            <a:headEnd/>
            <a:tailEnd/>
          </a:ln>
        </p:spPr>
      </p:pic>
      <p:pic>
        <p:nvPicPr>
          <p:cNvPr id="232459" name="Picture 11"/>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906" y="304800"/>
            <a:ext cx="530225" cy="533400"/>
          </a:xfrm>
          <a:prstGeom prst="rect">
            <a:avLst/>
          </a:prstGeom>
          <a:noFill/>
          <a:ln w="9525">
            <a:noFill/>
            <a:miter lim="800000"/>
            <a:headEnd/>
            <a:tailEnd/>
          </a:ln>
        </p:spPr>
      </p:pic>
      <p:sp>
        <p:nvSpPr>
          <p:cNvPr id="232460" name="Rectangle 12"/>
          <p:cNvSpPr>
            <a:spLocks noChangeArrowheads="1"/>
          </p:cNvSpPr>
          <p:nvPr/>
        </p:nvSpPr>
        <p:spPr bwMode="auto">
          <a:xfrm>
            <a:off x="1676404" y="2971800"/>
            <a:ext cx="5867400" cy="1752600"/>
          </a:xfrm>
          <a:prstGeom prst="rect">
            <a:avLst/>
          </a:prstGeom>
          <a:noFill/>
          <a:ln w="9525">
            <a:noFill/>
            <a:miter lim="800000"/>
            <a:headEnd/>
            <a:tailEnd/>
          </a:ln>
        </p:spPr>
        <p:txBody>
          <a:bodyPr lIns="90139" tIns="45072" rIns="90139" bIns="45072"/>
          <a:lstStyle/>
          <a:p>
            <a:pPr algn="ctr" eaLnBrk="0" hangingPunct="0">
              <a:spcBef>
                <a:spcPct val="20000"/>
              </a:spcBef>
            </a:pPr>
            <a:r>
              <a:rPr lang="en-US" sz="4400" b="1" dirty="0">
                <a:solidFill>
                  <a:schemeClr val="folHlink"/>
                </a:solidFill>
                <a:latin typeface="Century Gothic" pitchFamily="34" charset="0"/>
              </a:rPr>
              <a:t>Upcoming Events</a:t>
            </a:r>
          </a:p>
          <a:p>
            <a:pPr eaLnBrk="0" hangingPunct="0">
              <a:spcBef>
                <a:spcPct val="20000"/>
              </a:spcBef>
            </a:pPr>
            <a:endParaRPr lang="en-US" sz="2400" dirty="0">
              <a:solidFill>
                <a:schemeClr val="bg1"/>
              </a:solidFill>
              <a:latin typeface="Verdana" pitchFamily="34" charset="0"/>
            </a:endParaRPr>
          </a:p>
          <a:p>
            <a:pPr algn="ctr" eaLnBrk="0" hangingPunct="0">
              <a:spcBef>
                <a:spcPct val="20000"/>
              </a:spcBef>
            </a:pPr>
            <a:r>
              <a:rPr lang="en-US" sz="2400" dirty="0">
                <a:solidFill>
                  <a:schemeClr val="bg1"/>
                </a:solidFill>
                <a:latin typeface="Verdana" pitchFamily="34" charset="0"/>
              </a:rPr>
              <a:t/>
            </a:r>
            <a:br>
              <a:rPr lang="en-US" sz="2400" dirty="0">
                <a:solidFill>
                  <a:schemeClr val="bg1"/>
                </a:solidFill>
                <a:latin typeface="Verdana" pitchFamily="34" charset="0"/>
              </a:rPr>
            </a:br>
            <a:endParaRPr lang="en-US" sz="2400" dirty="0">
              <a:solidFill>
                <a:schemeClr val="bg1"/>
              </a:solidFill>
              <a:latin typeface="Verdana" pitchFamily="34" charset="0"/>
            </a:endParaRPr>
          </a:p>
        </p:txBody>
      </p:sp>
    </p:spTree>
    <p:extLst>
      <p:ext uri="{BB962C8B-B14F-4D97-AF65-F5344CB8AC3E}">
        <p14:creationId xmlns:p14="http://schemas.microsoft.com/office/powerpoint/2010/main" val="524885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smtClean="0"/>
              <a:t>Future ISOAG</a:t>
            </a:r>
          </a:p>
        </p:txBody>
      </p:sp>
      <p:sp>
        <p:nvSpPr>
          <p:cNvPr id="235523" name="Rectangle 3"/>
          <p:cNvSpPr>
            <a:spLocks noGrp="1" noChangeArrowheads="1"/>
          </p:cNvSpPr>
          <p:nvPr>
            <p:ph type="body" idx="1"/>
          </p:nvPr>
        </p:nvSpPr>
        <p:spPr>
          <a:xfrm>
            <a:off x="447083" y="1668350"/>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1810871"/>
            <a:ext cx="8849360" cy="4226552"/>
          </a:xfrm>
          <a:prstGeom prst="rect">
            <a:avLst/>
          </a:prstGeom>
          <a:noFill/>
          <a:ln w="9525">
            <a:noFill/>
            <a:miter lim="800000"/>
            <a:headEnd/>
            <a:tailEnd/>
          </a:ln>
        </p:spPr>
        <p:txBody>
          <a:bodyPr lIns="90139" tIns="45072" rIns="90139" bIns="45072"/>
          <a:lstStyle/>
          <a:p>
            <a:pPr algn="ctr">
              <a:lnSpc>
                <a:spcPct val="110000"/>
              </a:lnSpc>
              <a:spcBef>
                <a:spcPct val="20000"/>
              </a:spcBef>
            </a:pPr>
            <a:r>
              <a:rPr lang="en-US" sz="2000" b="1" dirty="0" smtClean="0">
                <a:solidFill>
                  <a:schemeClr val="accent2"/>
                </a:solidFill>
                <a:latin typeface="Verdana" pitchFamily="34" charset="0"/>
              </a:rPr>
              <a:t>	</a:t>
            </a:r>
            <a:endParaRPr lang="en-US" sz="2400" b="1" dirty="0">
              <a:solidFill>
                <a:schemeClr val="accent2"/>
              </a:solidFill>
              <a:latin typeface="Verdana" pitchFamily="34" charset="0"/>
            </a:endParaRPr>
          </a:p>
          <a:p>
            <a:pPr algn="ctr">
              <a:lnSpc>
                <a:spcPct val="110000"/>
              </a:lnSpc>
              <a:spcBef>
                <a:spcPct val="20000"/>
              </a:spcBef>
            </a:pPr>
            <a:r>
              <a:rPr lang="en-US" sz="2800" b="1" dirty="0" smtClean="0">
                <a:solidFill>
                  <a:schemeClr val="accent2"/>
                </a:solidFill>
                <a:latin typeface="Verdana" pitchFamily="34" charset="0"/>
              </a:rPr>
              <a:t>July 11, 2018 @ CESC 1:00-4:00</a:t>
            </a:r>
          </a:p>
          <a:p>
            <a:pPr algn="ctr">
              <a:lnSpc>
                <a:spcPct val="110000"/>
              </a:lnSpc>
              <a:spcBef>
                <a:spcPct val="20000"/>
              </a:spcBef>
            </a:pPr>
            <a:endParaRPr lang="en-US" sz="2800" b="1" dirty="0" smtClean="0">
              <a:solidFill>
                <a:schemeClr val="accent2"/>
              </a:solidFill>
              <a:latin typeface="Verdana" pitchFamily="34" charset="0"/>
            </a:endParaRPr>
          </a:p>
          <a:p>
            <a:pPr>
              <a:lnSpc>
                <a:spcPct val="110000"/>
              </a:lnSpc>
              <a:spcBef>
                <a:spcPct val="20000"/>
              </a:spcBef>
            </a:pPr>
            <a:r>
              <a:rPr lang="en-US" sz="2800" b="1" dirty="0" smtClean="0">
                <a:solidFill>
                  <a:schemeClr val="accent2"/>
                </a:solidFill>
                <a:latin typeface="Verdana" pitchFamily="34" charset="0"/>
              </a:rPr>
              <a:t>  </a:t>
            </a:r>
            <a:r>
              <a:rPr lang="en-US" sz="2000" b="1" dirty="0" smtClean="0">
                <a:solidFill>
                  <a:schemeClr val="accent2"/>
                </a:solidFill>
                <a:latin typeface="Verdana" pitchFamily="34" charset="0"/>
              </a:rPr>
              <a:t>Speakers: Elliott Casey, Commonwealth’s </a:t>
            </a:r>
            <a:r>
              <a:rPr lang="en-US" sz="2000" b="1" smtClean="0">
                <a:solidFill>
                  <a:schemeClr val="accent2"/>
                </a:solidFill>
                <a:latin typeface="Verdana" pitchFamily="34" charset="0"/>
              </a:rPr>
              <a:t>Attorney’s             Services </a:t>
            </a:r>
            <a:r>
              <a:rPr lang="en-US" sz="2000" b="1" dirty="0" smtClean="0">
                <a:solidFill>
                  <a:schemeClr val="accent2"/>
                </a:solidFill>
                <a:latin typeface="Verdana" pitchFamily="34" charset="0"/>
              </a:rPr>
              <a:t>Council</a:t>
            </a: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&amp;</a:t>
            </a:r>
          </a:p>
          <a:p>
            <a:pPr>
              <a:lnSpc>
                <a:spcPct val="110000"/>
              </a:lnSpc>
              <a:spcBef>
                <a:spcPct val="20000"/>
              </a:spcBef>
            </a:pPr>
            <a:r>
              <a:rPr lang="en-US" sz="2000" b="1" dirty="0" smtClean="0">
                <a:solidFill>
                  <a:schemeClr val="accent2"/>
                </a:solidFill>
                <a:latin typeface="Verdana" pitchFamily="34" charset="0"/>
              </a:rPr>
              <a:t>                    </a:t>
            </a:r>
          </a:p>
          <a:p>
            <a:pPr>
              <a:lnSpc>
                <a:spcPct val="110000"/>
              </a:lnSpc>
              <a:spcBef>
                <a:spcPct val="20000"/>
              </a:spcBef>
            </a:pPr>
            <a:r>
              <a:rPr lang="en-US" sz="2000" b="1" dirty="0">
                <a:solidFill>
                  <a:schemeClr val="accent2"/>
                </a:solidFill>
                <a:latin typeface="Verdana" pitchFamily="34" charset="0"/>
              </a:rPr>
              <a:t> </a:t>
            </a:r>
            <a:r>
              <a:rPr lang="en-US" sz="2000" b="1" dirty="0" smtClean="0">
                <a:solidFill>
                  <a:schemeClr val="accent2"/>
                </a:solidFill>
                <a:latin typeface="Verdana" pitchFamily="34" charset="0"/>
              </a:rPr>
              <a:t>                   Bill Stewart, VITA</a:t>
            </a:r>
            <a:endParaRPr lang="en-US" b="1" dirty="0" smtClean="0">
              <a:solidFill>
                <a:schemeClr val="accent2"/>
              </a:solidFill>
              <a:latin typeface="Verdana" pitchFamily="34" charset="0"/>
            </a:endParaRPr>
          </a:p>
          <a:p>
            <a:pPr>
              <a:lnSpc>
                <a:spcPct val="110000"/>
              </a:lnSpc>
              <a:spcBef>
                <a:spcPct val="20000"/>
              </a:spcBef>
            </a:pPr>
            <a:endParaRPr lang="en-US" b="1" dirty="0" smtClean="0">
              <a:solidFill>
                <a:schemeClr val="accent2"/>
              </a:solidFill>
              <a:latin typeface="Verdana" pitchFamily="34" charset="0"/>
            </a:endParaRPr>
          </a:p>
          <a:p>
            <a:pPr>
              <a:lnSpc>
                <a:spcPct val="110000"/>
              </a:lnSpc>
              <a:spcBef>
                <a:spcPct val="20000"/>
              </a:spcBef>
            </a:pPr>
            <a:r>
              <a:rPr lang="en-US" sz="2000" b="1" dirty="0" smtClean="0">
                <a:solidFill>
                  <a:schemeClr val="accent2"/>
                </a:solidFill>
                <a:latin typeface="Verdana" pitchFamily="34" charset="0"/>
              </a:rPr>
              <a:t>                        </a:t>
            </a:r>
            <a:endParaRPr lang="en-US" sz="2000" b="1" dirty="0">
              <a:solidFill>
                <a:schemeClr val="accent2"/>
              </a:solidFill>
              <a:latin typeface="Verdana" pitchFamily="34" charset="0"/>
            </a:endParaRPr>
          </a:p>
          <a:p>
            <a:pPr>
              <a:lnSpc>
                <a:spcPct val="110000"/>
              </a:lnSpc>
              <a:spcBef>
                <a:spcPct val="20000"/>
              </a:spcBef>
            </a:pPr>
            <a:endParaRPr lang="en-US" sz="2000" b="1" dirty="0">
              <a:solidFill>
                <a:schemeClr val="accent2"/>
              </a:solidFill>
              <a:latin typeface="Verdana" pitchFamily="34" charset="0"/>
            </a:endParaRPr>
          </a:p>
          <a:p>
            <a:pPr>
              <a:lnSpc>
                <a:spcPct val="110000"/>
              </a:lnSpc>
              <a:spcBef>
                <a:spcPct val="20000"/>
              </a:spcBef>
            </a:pPr>
            <a:endParaRPr lang="en-US" sz="1600" b="1" dirty="0">
              <a:solidFill>
                <a:schemeClr val="accent2"/>
              </a:solidFill>
              <a:latin typeface="Verdana" pitchFamily="34" charset="0"/>
            </a:endParaRPr>
          </a:p>
        </p:txBody>
      </p:sp>
      <p:sp>
        <p:nvSpPr>
          <p:cNvPr id="235525" name="Rectangle 5"/>
          <p:cNvSpPr>
            <a:spLocks noChangeArrowheads="1"/>
          </p:cNvSpPr>
          <p:nvPr/>
        </p:nvSpPr>
        <p:spPr bwMode="auto">
          <a:xfrm>
            <a:off x="416562" y="6045752"/>
            <a:ext cx="8166100" cy="368023"/>
          </a:xfrm>
          <a:prstGeom prst="rect">
            <a:avLst/>
          </a:prstGeom>
          <a:noFill/>
          <a:ln w="9525">
            <a:noFill/>
            <a:miter lim="800000"/>
            <a:headEnd/>
            <a:tailEnd/>
          </a:ln>
        </p:spPr>
        <p:txBody>
          <a:bodyPr lIns="90139" tIns="45072" rIns="90139" bIns="45072">
            <a:spAutoFit/>
          </a:bodyPr>
          <a:lstStyle/>
          <a:p>
            <a:pPr algn="ctr"/>
            <a:r>
              <a:rPr lang="en-US" b="1" i="1" u="sng" dirty="0">
                <a:solidFill>
                  <a:schemeClr val="accent2"/>
                </a:solidFill>
                <a:latin typeface="Verdana" pitchFamily="34" charset="0"/>
              </a:rPr>
              <a:t>ISOAG </a:t>
            </a:r>
            <a:r>
              <a:rPr lang="en-US" b="1" i="1" u="sng" dirty="0" smtClean="0">
                <a:solidFill>
                  <a:schemeClr val="accent2"/>
                </a:solidFill>
                <a:latin typeface="Verdana" pitchFamily="34" charset="0"/>
              </a:rPr>
              <a:t>meets the </a:t>
            </a:r>
            <a:r>
              <a:rPr lang="en-US" b="1" i="1" u="sng" dirty="0">
                <a:solidFill>
                  <a:schemeClr val="accent2"/>
                </a:solidFill>
                <a:latin typeface="Verdana" pitchFamily="34" charset="0"/>
              </a:rPr>
              <a:t>1</a:t>
            </a:r>
            <a:r>
              <a:rPr lang="en-US" b="1" i="1" u="sng" baseline="30000" dirty="0">
                <a:solidFill>
                  <a:schemeClr val="accent2"/>
                </a:solidFill>
                <a:latin typeface="Verdana" pitchFamily="34" charset="0"/>
              </a:rPr>
              <a:t>st</a:t>
            </a:r>
            <a:r>
              <a:rPr lang="en-US" b="1" i="1" u="sng" dirty="0">
                <a:solidFill>
                  <a:schemeClr val="accent2"/>
                </a:solidFill>
                <a:latin typeface="Verdana" pitchFamily="34" charset="0"/>
              </a:rPr>
              <a:t> Wednesday of each month in </a:t>
            </a:r>
            <a:r>
              <a:rPr lang="en-US" b="1" i="1" u="sng" dirty="0" smtClean="0">
                <a:solidFill>
                  <a:schemeClr val="accent2"/>
                </a:solidFill>
                <a:latin typeface="Verdana" pitchFamily="34" charset="0"/>
              </a:rPr>
              <a:t>2018</a:t>
            </a:r>
            <a:endParaRPr lang="en-US" dirty="0"/>
          </a:p>
        </p:txBody>
      </p:sp>
    </p:spTree>
    <p:extLst>
      <p:ext uri="{BB962C8B-B14F-4D97-AF65-F5344CB8AC3E}">
        <p14:creationId xmlns:p14="http://schemas.microsoft.com/office/powerpoint/2010/main" val="105755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a:r>
              <a:rPr lang="en-US" sz="3200" dirty="0"/>
              <a:t>IS Orientation</a:t>
            </a:r>
            <a:endParaRPr lang="en-US" sz="3200" dirty="0" smtClean="0"/>
          </a:p>
        </p:txBody>
      </p:sp>
      <p:sp>
        <p:nvSpPr>
          <p:cNvPr id="235523" name="Rectangle 3"/>
          <p:cNvSpPr>
            <a:spLocks noGrp="1" noChangeArrowheads="1"/>
          </p:cNvSpPr>
          <p:nvPr>
            <p:ph type="body" idx="1"/>
          </p:nvPr>
        </p:nvSpPr>
        <p:spPr>
          <a:xfrm>
            <a:off x="447083" y="1668350"/>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1810871"/>
            <a:ext cx="8849360" cy="4226552"/>
          </a:xfrm>
          <a:prstGeom prst="rect">
            <a:avLst/>
          </a:prstGeom>
          <a:noFill/>
          <a:ln w="9525">
            <a:noFill/>
            <a:miter lim="800000"/>
            <a:headEnd/>
            <a:tailEnd/>
          </a:ln>
        </p:spPr>
        <p:txBody>
          <a:bodyPr lIns="90139" tIns="45072" rIns="90139" bIns="45072"/>
          <a:lstStyle/>
          <a:p>
            <a:pPr algn="ctr">
              <a:lnSpc>
                <a:spcPct val="110000"/>
              </a:lnSpc>
              <a:spcBef>
                <a:spcPct val="20000"/>
              </a:spcBef>
            </a:pPr>
            <a:r>
              <a:rPr lang="en-US" sz="2000" b="1" dirty="0" smtClean="0">
                <a:solidFill>
                  <a:schemeClr val="accent2"/>
                </a:solidFill>
                <a:latin typeface="Verdana" pitchFamily="34" charset="0"/>
              </a:rPr>
              <a:t>	</a:t>
            </a:r>
            <a:endParaRPr lang="en-US" sz="2400" b="1" dirty="0">
              <a:solidFill>
                <a:schemeClr val="accent2"/>
              </a:solidFill>
              <a:latin typeface="Verdana" pitchFamily="34" charset="0"/>
            </a:endParaRPr>
          </a:p>
          <a:p>
            <a:pPr>
              <a:lnSpc>
                <a:spcPct val="110000"/>
              </a:lnSpc>
              <a:spcBef>
                <a:spcPct val="20000"/>
              </a:spcBef>
            </a:pPr>
            <a:endParaRPr lang="en-US" b="1" dirty="0" smtClean="0">
              <a:solidFill>
                <a:schemeClr val="accent2"/>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When</a:t>
            </a:r>
            <a:r>
              <a:rPr lang="en-US" b="1" dirty="0">
                <a:solidFill>
                  <a:srgbClr val="333399"/>
                </a:solidFill>
                <a:latin typeface="Verdana" pitchFamily="34" charset="0"/>
              </a:rPr>
              <a:t>:  </a:t>
            </a:r>
            <a:r>
              <a:rPr lang="en-US" b="1" dirty="0" smtClean="0">
                <a:solidFill>
                  <a:srgbClr val="333399"/>
                </a:solidFill>
                <a:latin typeface="Verdana" pitchFamily="34" charset="0"/>
              </a:rPr>
              <a:t>   </a:t>
            </a:r>
            <a:r>
              <a:rPr lang="en-US" b="1" dirty="0">
                <a:solidFill>
                  <a:srgbClr val="333399"/>
                </a:solidFill>
                <a:latin typeface="Verdana" pitchFamily="34" charset="0"/>
              </a:rPr>
              <a:t>Thursday , June 7, 2018</a:t>
            </a:r>
          </a:p>
          <a:p>
            <a:pPr>
              <a:lnSpc>
                <a:spcPct val="110000"/>
              </a:lnSpc>
              <a:spcBef>
                <a:spcPct val="20000"/>
              </a:spcBef>
            </a:pPr>
            <a:r>
              <a:rPr lang="en-US" b="1" dirty="0">
                <a:solidFill>
                  <a:srgbClr val="333399"/>
                </a:solidFill>
                <a:latin typeface="Verdana" pitchFamily="34" charset="0"/>
              </a:rPr>
              <a:t>		Time</a:t>
            </a:r>
            <a:r>
              <a:rPr lang="en-US" b="1" dirty="0" smtClean="0">
                <a:solidFill>
                  <a:srgbClr val="333399"/>
                </a:solidFill>
                <a:latin typeface="Verdana" pitchFamily="34" charset="0"/>
              </a:rPr>
              <a:t>:       9:00 –</a:t>
            </a:r>
            <a:r>
              <a:rPr lang="en-US" b="1" smtClean="0">
                <a:solidFill>
                  <a:srgbClr val="333399"/>
                </a:solidFill>
                <a:latin typeface="Verdana" pitchFamily="34" charset="0"/>
              </a:rPr>
              <a:t>11:00 am</a:t>
            </a:r>
            <a:endParaRPr lang="en-US" b="1" dirty="0">
              <a:solidFill>
                <a:srgbClr val="333399"/>
              </a:solidFill>
              <a:latin typeface="Verdana" pitchFamily="34" charset="0"/>
            </a:endParaRPr>
          </a:p>
          <a:p>
            <a:pPr>
              <a:lnSpc>
                <a:spcPct val="110000"/>
              </a:lnSpc>
              <a:spcBef>
                <a:spcPct val="20000"/>
              </a:spcBef>
            </a:pPr>
            <a:r>
              <a:rPr lang="en-US" b="1" dirty="0">
                <a:solidFill>
                  <a:srgbClr val="333399"/>
                </a:solidFill>
                <a:latin typeface="Verdana" pitchFamily="34" charset="0"/>
              </a:rPr>
              <a:t>		Where: </a:t>
            </a:r>
            <a:r>
              <a:rPr lang="en-US" b="1" dirty="0" smtClean="0">
                <a:solidFill>
                  <a:srgbClr val="333399"/>
                </a:solidFill>
                <a:latin typeface="Verdana" pitchFamily="34" charset="0"/>
              </a:rPr>
              <a:t>   CESC </a:t>
            </a:r>
            <a:r>
              <a:rPr lang="en-US" b="1" dirty="0">
                <a:solidFill>
                  <a:srgbClr val="333399"/>
                </a:solidFill>
                <a:latin typeface="Verdana" pitchFamily="34" charset="0"/>
              </a:rPr>
              <a:t>, Room 1221</a:t>
            </a:r>
          </a:p>
          <a:p>
            <a:pPr>
              <a:lnSpc>
                <a:spcPct val="110000"/>
              </a:lnSpc>
              <a:spcBef>
                <a:spcPct val="20000"/>
              </a:spcBef>
            </a:pPr>
            <a:r>
              <a:rPr lang="en-US" b="1" dirty="0">
                <a:solidFill>
                  <a:srgbClr val="333399"/>
                </a:solidFill>
                <a:latin typeface="Verdana" pitchFamily="34" charset="0"/>
              </a:rPr>
              <a:t>                     Presenter:  Ed Miller</a:t>
            </a:r>
          </a:p>
          <a:p>
            <a:pPr>
              <a:lnSpc>
                <a:spcPct val="110000"/>
              </a:lnSpc>
              <a:spcBef>
                <a:spcPct val="20000"/>
              </a:spcBef>
            </a:pPr>
            <a:endParaRPr lang="en-US" b="1" dirty="0">
              <a:solidFill>
                <a:srgbClr val="333399"/>
              </a:solidFill>
              <a:latin typeface="Verdana" pitchFamily="34" charset="0"/>
            </a:endParaRPr>
          </a:p>
          <a:p>
            <a:pPr>
              <a:lnSpc>
                <a:spcPct val="110000"/>
              </a:lnSpc>
              <a:spcBef>
                <a:spcPct val="20000"/>
              </a:spcBef>
            </a:pPr>
            <a:r>
              <a:rPr lang="en-US" b="1" dirty="0">
                <a:solidFill>
                  <a:srgbClr val="333399"/>
                </a:solidFill>
                <a:latin typeface="Verdana" pitchFamily="34" charset="0"/>
              </a:rPr>
              <a:t>		Register here:  </a:t>
            </a:r>
          </a:p>
          <a:p>
            <a:pPr>
              <a:lnSpc>
                <a:spcPct val="110000"/>
              </a:lnSpc>
              <a:spcBef>
                <a:spcPct val="20000"/>
              </a:spcBef>
            </a:pPr>
            <a:r>
              <a:rPr lang="en-US" sz="1400" b="1" dirty="0">
                <a:solidFill>
                  <a:srgbClr val="333399"/>
                </a:solidFill>
                <a:latin typeface="Verdana" pitchFamily="34" charset="0"/>
              </a:rPr>
              <a:t>	</a:t>
            </a:r>
            <a:r>
              <a:rPr lang="en-US" b="1" dirty="0">
                <a:solidFill>
                  <a:srgbClr val="333399"/>
                </a:solidFill>
                <a:latin typeface="Verdana" pitchFamily="34" charset="0"/>
                <a:hlinkClick r:id="rId3"/>
              </a:rPr>
              <a:t>http://vita2.virginia.gov/registration/Session.cfm?MeetingID=10</a:t>
            </a:r>
            <a:endParaRPr lang="en-US" b="1" dirty="0">
              <a:solidFill>
                <a:srgbClr val="333399"/>
              </a:solidFill>
              <a:latin typeface="Verdana" pitchFamily="34" charset="0"/>
            </a:endParaRPr>
          </a:p>
          <a:p>
            <a:pPr>
              <a:lnSpc>
                <a:spcPct val="110000"/>
              </a:lnSpc>
              <a:spcBef>
                <a:spcPct val="20000"/>
              </a:spcBef>
            </a:pPr>
            <a:endParaRPr lang="en-US" b="1" dirty="0" smtClean="0">
              <a:solidFill>
                <a:schemeClr val="accent2"/>
              </a:solidFill>
              <a:latin typeface="Verdana" pitchFamily="34" charset="0"/>
            </a:endParaRPr>
          </a:p>
          <a:p>
            <a:pPr>
              <a:lnSpc>
                <a:spcPct val="110000"/>
              </a:lnSpc>
              <a:spcBef>
                <a:spcPct val="20000"/>
              </a:spcBef>
            </a:pPr>
            <a:r>
              <a:rPr lang="en-US" sz="2000" b="1" dirty="0" smtClean="0">
                <a:solidFill>
                  <a:schemeClr val="accent2"/>
                </a:solidFill>
                <a:latin typeface="Verdana" pitchFamily="34" charset="0"/>
              </a:rPr>
              <a:t>                        </a:t>
            </a:r>
            <a:endParaRPr lang="en-US" sz="2000" b="1" dirty="0">
              <a:solidFill>
                <a:schemeClr val="accent2"/>
              </a:solidFill>
              <a:latin typeface="Verdana" pitchFamily="34" charset="0"/>
            </a:endParaRPr>
          </a:p>
          <a:p>
            <a:pPr>
              <a:lnSpc>
                <a:spcPct val="110000"/>
              </a:lnSpc>
              <a:spcBef>
                <a:spcPct val="20000"/>
              </a:spcBef>
            </a:pPr>
            <a:endParaRPr lang="en-US" sz="1600" b="1" dirty="0">
              <a:solidFill>
                <a:schemeClr val="accent2"/>
              </a:solidFill>
              <a:latin typeface="Verdana" pitchFamily="34" charset="0"/>
            </a:endParaRPr>
          </a:p>
        </p:txBody>
      </p:sp>
      <p:sp>
        <p:nvSpPr>
          <p:cNvPr id="235525" name="Rectangle 5"/>
          <p:cNvSpPr>
            <a:spLocks noChangeArrowheads="1"/>
          </p:cNvSpPr>
          <p:nvPr/>
        </p:nvSpPr>
        <p:spPr bwMode="auto">
          <a:xfrm>
            <a:off x="416562" y="6045752"/>
            <a:ext cx="8166100" cy="368023"/>
          </a:xfrm>
          <a:prstGeom prst="rect">
            <a:avLst/>
          </a:prstGeom>
          <a:noFill/>
          <a:ln w="9525">
            <a:noFill/>
            <a:miter lim="800000"/>
            <a:headEnd/>
            <a:tailEnd/>
          </a:ln>
        </p:spPr>
        <p:txBody>
          <a:bodyPr lIns="90139" tIns="45072" rIns="90139" bIns="45072">
            <a:spAutoFit/>
          </a:bodyPr>
          <a:lstStyle/>
          <a:p>
            <a:pPr algn="ctr"/>
            <a:r>
              <a:rPr lang="en-US" b="1" i="1" u="sng" dirty="0">
                <a:solidFill>
                  <a:schemeClr val="accent2"/>
                </a:solidFill>
                <a:latin typeface="Verdana" pitchFamily="34" charset="0"/>
              </a:rPr>
              <a:t>ISOAG </a:t>
            </a:r>
            <a:r>
              <a:rPr lang="en-US" b="1" i="1" u="sng" dirty="0" smtClean="0">
                <a:solidFill>
                  <a:schemeClr val="accent2"/>
                </a:solidFill>
                <a:latin typeface="Verdana" pitchFamily="34" charset="0"/>
              </a:rPr>
              <a:t>meets the </a:t>
            </a:r>
            <a:r>
              <a:rPr lang="en-US" b="1" i="1" u="sng" dirty="0">
                <a:solidFill>
                  <a:schemeClr val="accent2"/>
                </a:solidFill>
                <a:latin typeface="Verdana" pitchFamily="34" charset="0"/>
              </a:rPr>
              <a:t>1</a:t>
            </a:r>
            <a:r>
              <a:rPr lang="en-US" b="1" i="1" u="sng" baseline="30000" dirty="0">
                <a:solidFill>
                  <a:schemeClr val="accent2"/>
                </a:solidFill>
                <a:latin typeface="Verdana" pitchFamily="34" charset="0"/>
              </a:rPr>
              <a:t>st</a:t>
            </a:r>
            <a:r>
              <a:rPr lang="en-US" b="1" i="1" u="sng" dirty="0">
                <a:solidFill>
                  <a:schemeClr val="accent2"/>
                </a:solidFill>
                <a:latin typeface="Verdana" pitchFamily="34" charset="0"/>
              </a:rPr>
              <a:t> Wednesday of each month in </a:t>
            </a:r>
            <a:r>
              <a:rPr lang="en-US" b="1" i="1" u="sng" dirty="0" smtClean="0">
                <a:solidFill>
                  <a:schemeClr val="accent2"/>
                </a:solidFill>
                <a:latin typeface="Verdana" pitchFamily="34" charset="0"/>
              </a:rPr>
              <a:t>2018</a:t>
            </a:r>
            <a:endParaRPr lang="en-US" dirty="0"/>
          </a:p>
        </p:txBody>
      </p:sp>
    </p:spTree>
    <p:extLst>
      <p:ext uri="{BB962C8B-B14F-4D97-AF65-F5344CB8AC3E}">
        <p14:creationId xmlns:p14="http://schemas.microsoft.com/office/powerpoint/2010/main" val="398926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1A02-8A66-460C-BD68-AAAE98DAD3E4}"/>
              </a:ext>
            </a:extLst>
          </p:cNvPr>
          <p:cNvSpPr>
            <a:spLocks noGrp="1"/>
          </p:cNvSpPr>
          <p:nvPr>
            <p:ph type="title"/>
          </p:nvPr>
        </p:nvSpPr>
        <p:spPr/>
        <p:txBody>
          <a:bodyPr/>
          <a:lstStyle/>
          <a:p>
            <a:r>
              <a:rPr lang="en-US" dirty="0"/>
              <a:t>Managing up:</a:t>
            </a:r>
          </a:p>
        </p:txBody>
      </p:sp>
      <p:sp>
        <p:nvSpPr>
          <p:cNvPr id="3" name="Content Placeholder 2">
            <a:extLst>
              <a:ext uri="{FF2B5EF4-FFF2-40B4-BE49-F238E27FC236}">
                <a16:creationId xmlns:a16="http://schemas.microsoft.com/office/drawing/2014/main" id="{1B619F16-5F37-4F6E-AB02-69EE29653342}"/>
              </a:ext>
            </a:extLst>
          </p:cNvPr>
          <p:cNvSpPr>
            <a:spLocks noGrp="1"/>
          </p:cNvSpPr>
          <p:nvPr>
            <p:ph idx="1"/>
          </p:nvPr>
        </p:nvSpPr>
        <p:spPr>
          <a:xfrm>
            <a:off x="768097" y="1600200"/>
            <a:ext cx="8034710" cy="5257800"/>
          </a:xfrm>
        </p:spPr>
        <p:txBody>
          <a:bodyPr>
            <a:normAutofit fontScale="77500" lnSpcReduction="20000"/>
          </a:bodyPr>
          <a:lstStyle/>
          <a:p>
            <a:pPr marL="0" indent="0">
              <a:buNone/>
              <a:tabLst>
                <a:tab pos="8407400" algn="r"/>
                <a:tab pos="9485313" algn="r"/>
              </a:tabLst>
            </a:pPr>
            <a:r>
              <a:rPr lang="en-US" sz="2500" dirty="0"/>
              <a:t>I know my boss’ communication style.	Yes	No	</a:t>
            </a:r>
          </a:p>
          <a:p>
            <a:pPr marL="0" indent="0">
              <a:buNone/>
              <a:tabLst>
                <a:tab pos="8407400" algn="r"/>
                <a:tab pos="9485313" algn="r"/>
              </a:tabLst>
            </a:pPr>
            <a:r>
              <a:rPr lang="en-US" sz="2500" dirty="0"/>
              <a:t>I take problems to my boss before trying to solve them myself.	Yes	No</a:t>
            </a:r>
          </a:p>
          <a:p>
            <a:pPr marL="0" indent="0">
              <a:buNone/>
              <a:tabLst>
                <a:tab pos="8407400" algn="r"/>
                <a:tab pos="9485313" algn="r"/>
              </a:tabLst>
            </a:pPr>
            <a:r>
              <a:rPr lang="en-US" sz="2500" dirty="0"/>
              <a:t>I bring problems to my boss with at least one solution.	Yes	No</a:t>
            </a:r>
          </a:p>
          <a:p>
            <a:pPr marL="0" indent="0">
              <a:buNone/>
              <a:tabLst>
                <a:tab pos="8407400" algn="r"/>
                <a:tab pos="9485313" algn="r"/>
              </a:tabLst>
            </a:pPr>
            <a:r>
              <a:rPr lang="en-US" sz="2500" dirty="0"/>
              <a:t>I never bad mouth or embarrass my boss in front of others.	Yes	No</a:t>
            </a:r>
          </a:p>
          <a:p>
            <a:pPr marL="0" indent="0">
              <a:buNone/>
              <a:tabLst>
                <a:tab pos="8407400" algn="r"/>
                <a:tab pos="9485313" algn="r"/>
              </a:tabLst>
            </a:pPr>
            <a:r>
              <a:rPr lang="en-US" sz="2500" dirty="0"/>
              <a:t>I ask my boss for help prioritizing work instead of saying no.	Yes	No</a:t>
            </a:r>
          </a:p>
          <a:p>
            <a:pPr marL="0" indent="0">
              <a:buNone/>
              <a:tabLst>
                <a:tab pos="8407400" algn="r"/>
                <a:tab pos="9485313" algn="r"/>
              </a:tabLst>
            </a:pPr>
            <a:r>
              <a:rPr lang="en-US" sz="2500" dirty="0"/>
              <a:t>I know how and when to disagree with my boss.	Yes	No</a:t>
            </a:r>
          </a:p>
          <a:p>
            <a:pPr marL="0" indent="0">
              <a:buNone/>
              <a:tabLst>
                <a:tab pos="8407400" algn="r"/>
                <a:tab pos="9485313" algn="r"/>
              </a:tabLst>
            </a:pPr>
            <a:endParaRPr lang="en-US" sz="2500" dirty="0"/>
          </a:p>
          <a:p>
            <a:pPr marL="0" indent="0">
              <a:buNone/>
              <a:tabLst>
                <a:tab pos="7942263" algn="r"/>
                <a:tab pos="9197975" algn="r"/>
              </a:tabLst>
            </a:pPr>
            <a:endParaRPr lang="en-US" sz="2500" dirty="0"/>
          </a:p>
        </p:txBody>
      </p:sp>
    </p:spTree>
    <p:extLst>
      <p:ext uri="{BB962C8B-B14F-4D97-AF65-F5344CB8AC3E}">
        <p14:creationId xmlns:p14="http://schemas.microsoft.com/office/powerpoint/2010/main" val="1782506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smtClean="0"/>
              <a:t>MS ISAC Poster Contest National Winner</a:t>
            </a:r>
            <a:endParaRPr lang="en-US" sz="3200" b="0" dirty="0" smtClean="0"/>
          </a:p>
        </p:txBody>
      </p:sp>
      <p:sp>
        <p:nvSpPr>
          <p:cNvPr id="235523" name="Rectangle 3"/>
          <p:cNvSpPr>
            <a:spLocks noGrp="1" noChangeArrowheads="1"/>
          </p:cNvSpPr>
          <p:nvPr>
            <p:ph type="body" idx="1"/>
          </p:nvPr>
        </p:nvSpPr>
        <p:spPr>
          <a:xfrm>
            <a:off x="447083" y="1665209"/>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2011680"/>
            <a:ext cx="8849360" cy="4297680"/>
          </a:xfrm>
          <a:prstGeom prst="rect">
            <a:avLst/>
          </a:prstGeom>
          <a:noFill/>
          <a:ln w="9525">
            <a:noFill/>
            <a:miter lim="800000"/>
            <a:headEnd/>
            <a:tailEnd/>
          </a:ln>
        </p:spPr>
        <p:txBody>
          <a:bodyPr lIns="90139" tIns="45072" rIns="90139" bIns="45072"/>
          <a:lstStyle/>
          <a:p>
            <a:pPr>
              <a:lnSpc>
                <a:spcPct val="110000"/>
              </a:lnSpc>
              <a:spcBef>
                <a:spcPct val="20000"/>
              </a:spcBef>
            </a:pPr>
            <a:r>
              <a:rPr lang="en-US" b="1" dirty="0" smtClean="0">
                <a:solidFill>
                  <a:srgbClr val="333399"/>
                </a:solidFill>
                <a:latin typeface="Verdana" pitchFamily="34" charset="0"/>
              </a:rPr>
              <a:t>				</a:t>
            </a:r>
          </a:p>
          <a:p>
            <a:pPr>
              <a:lnSpc>
                <a:spcPct val="110000"/>
              </a:lnSpc>
              <a:spcBef>
                <a:spcPct val="20000"/>
              </a:spcBef>
            </a:pPr>
            <a:r>
              <a:rPr lang="en-US" sz="2400" b="1" dirty="0" smtClean="0">
                <a:solidFill>
                  <a:srgbClr val="333399"/>
                </a:solidFill>
                <a:latin typeface="Verdana" pitchFamily="34" charset="0"/>
              </a:rPr>
              <a:t>MS ISAC selected a Virginia poster as the national winner of the 2018 MS ISAC Poster Contest.  The poster will be displayed on the cover of the 2019 “Kids Safe Online” calendar which will be distributed to all 50 states.</a:t>
            </a:r>
          </a:p>
          <a:p>
            <a:pPr>
              <a:lnSpc>
                <a:spcPct val="110000"/>
              </a:lnSpc>
              <a:spcBef>
                <a:spcPct val="20000"/>
              </a:spcBef>
            </a:pPr>
            <a:endParaRPr lang="en-US" sz="2400" b="1" dirty="0">
              <a:solidFill>
                <a:srgbClr val="333399"/>
              </a:solidFill>
              <a:latin typeface="Verdana" pitchFamily="34" charset="0"/>
            </a:endParaRPr>
          </a:p>
          <a:p>
            <a:pPr>
              <a:lnSpc>
                <a:spcPct val="110000"/>
              </a:lnSpc>
              <a:spcBef>
                <a:spcPct val="20000"/>
              </a:spcBef>
            </a:pPr>
            <a:r>
              <a:rPr lang="en-US" sz="2400" b="1" dirty="0" smtClean="0">
                <a:solidFill>
                  <a:srgbClr val="333399"/>
                </a:solidFill>
                <a:latin typeface="Verdana" pitchFamily="34" charset="0"/>
              </a:rPr>
              <a:t>Winner: Sergio</a:t>
            </a:r>
          </a:p>
          <a:p>
            <a:pPr>
              <a:lnSpc>
                <a:spcPct val="110000"/>
              </a:lnSpc>
              <a:spcBef>
                <a:spcPct val="20000"/>
              </a:spcBef>
            </a:pPr>
            <a:r>
              <a:rPr lang="en-US" sz="2400" b="1" dirty="0" smtClean="0">
                <a:solidFill>
                  <a:srgbClr val="333399"/>
                </a:solidFill>
                <a:latin typeface="Verdana" pitchFamily="34" charset="0"/>
              </a:rPr>
              <a:t>School: Potomac Senior High School</a:t>
            </a:r>
          </a:p>
          <a:p>
            <a:pPr>
              <a:lnSpc>
                <a:spcPct val="110000"/>
              </a:lnSpc>
              <a:spcBef>
                <a:spcPct val="20000"/>
              </a:spcBef>
            </a:pPr>
            <a:r>
              <a:rPr lang="en-US" sz="2400" b="1" dirty="0">
                <a:solidFill>
                  <a:srgbClr val="333399"/>
                </a:solidFill>
                <a:latin typeface="Verdana" pitchFamily="34" charset="0"/>
              </a:rPr>
              <a:t> </a:t>
            </a:r>
            <a:r>
              <a:rPr lang="en-US" sz="2400" b="1" dirty="0" smtClean="0">
                <a:solidFill>
                  <a:srgbClr val="333399"/>
                </a:solidFill>
                <a:latin typeface="Verdana" pitchFamily="34" charset="0"/>
              </a:rPr>
              <a:t>            Dumfries, </a:t>
            </a:r>
            <a:r>
              <a:rPr lang="en-US" sz="2400" b="1" dirty="0" err="1" smtClean="0">
                <a:solidFill>
                  <a:srgbClr val="333399"/>
                </a:solidFill>
                <a:latin typeface="Verdana" pitchFamily="34" charset="0"/>
              </a:rPr>
              <a:t>Va</a:t>
            </a:r>
            <a:endParaRPr lang="en-US" sz="2400" b="1" dirty="0" smtClean="0">
              <a:solidFill>
                <a:srgbClr val="333399"/>
              </a:solidFill>
              <a:latin typeface="Verdana" pitchFamily="34" charset="0"/>
            </a:endParaRPr>
          </a:p>
          <a:p>
            <a:pPr>
              <a:lnSpc>
                <a:spcPct val="110000"/>
              </a:lnSpc>
              <a:spcBef>
                <a:spcPct val="20000"/>
              </a:spcBef>
            </a:pPr>
            <a:r>
              <a:rPr lang="en-US" sz="2400" b="1" dirty="0">
                <a:solidFill>
                  <a:srgbClr val="333399"/>
                </a:solidFill>
                <a:latin typeface="Verdana" pitchFamily="34" charset="0"/>
              </a:rPr>
              <a:t>		</a:t>
            </a:r>
            <a:endParaRPr lang="en-US" b="1" dirty="0">
              <a:solidFill>
                <a:srgbClr val="0000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endParaRPr lang="en-US" sz="2000" b="1" dirty="0" smtClean="0">
              <a:solidFill>
                <a:srgbClr val="333399"/>
              </a:solidFill>
              <a:latin typeface="Calibri" pitchFamily="34" charset="0"/>
            </a:endParaRPr>
          </a:p>
          <a:p>
            <a:pPr>
              <a:lnSpc>
                <a:spcPct val="110000"/>
              </a:lnSpc>
              <a:spcBef>
                <a:spcPct val="20000"/>
              </a:spcBef>
            </a:pPr>
            <a:endParaRPr lang="en-US" sz="2000" b="1" i="1" dirty="0">
              <a:solidFill>
                <a:srgbClr val="333399"/>
              </a:solidFill>
              <a:latin typeface="Calibri" pitchFamily="34" charset="0"/>
            </a:endParaRPr>
          </a:p>
          <a:p>
            <a:pPr>
              <a:lnSpc>
                <a:spcPct val="110000"/>
              </a:lnSpc>
              <a:spcBef>
                <a:spcPct val="20000"/>
              </a:spcBef>
            </a:pPr>
            <a:r>
              <a:rPr lang="en-US" sz="2000" b="1" dirty="0">
                <a:solidFill>
                  <a:srgbClr val="333399"/>
                </a:solidFill>
                <a:latin typeface="Verdana" pitchFamily="34" charset="0"/>
              </a:rPr>
              <a:t>	</a:t>
            </a: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r>
              <a:rPr lang="en-US" sz="2200" b="1" i="1" dirty="0" smtClean="0">
                <a:solidFill>
                  <a:srgbClr val="333399"/>
                </a:solidFill>
                <a:latin typeface="Calibri" pitchFamily="34" charset="0"/>
              </a:rPr>
              <a:t>	</a:t>
            </a:r>
            <a:endParaRPr lang="en-US" sz="2200" b="1" i="1" dirty="0">
              <a:solidFill>
                <a:srgbClr val="333399"/>
              </a:solidFill>
              <a:latin typeface="Calibri"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r>
              <a:rPr lang="en-US" sz="1600" b="1" dirty="0" smtClean="0">
                <a:solidFill>
                  <a:srgbClr val="333399"/>
                </a:solidFill>
                <a:latin typeface="Verdana" pitchFamily="34" charset="0"/>
              </a:rPr>
              <a:t> </a:t>
            </a:r>
            <a:endParaRPr lang="en-US" sz="1600" b="1" dirty="0">
              <a:solidFill>
                <a:srgbClr val="333399"/>
              </a:solidFill>
              <a:latin typeface="Verdana" pitchFamily="34" charset="0"/>
            </a:endParaRPr>
          </a:p>
        </p:txBody>
      </p:sp>
    </p:spTree>
    <p:extLst>
      <p:ext uri="{BB962C8B-B14F-4D97-AF65-F5344CB8AC3E}">
        <p14:creationId xmlns:p14="http://schemas.microsoft.com/office/powerpoint/2010/main" val="1981512224"/>
      </p:ext>
    </p:extLst>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smtClean="0"/>
              <a:t>MS ISAC Poster Contest National Winner</a:t>
            </a:r>
            <a:endParaRPr lang="en-US" sz="3200" b="0" dirty="0" smtClean="0"/>
          </a:p>
        </p:txBody>
      </p:sp>
      <p:sp>
        <p:nvSpPr>
          <p:cNvPr id="235523" name="Rectangle 3"/>
          <p:cNvSpPr>
            <a:spLocks noGrp="1" noChangeArrowheads="1"/>
          </p:cNvSpPr>
          <p:nvPr>
            <p:ph type="body" idx="1"/>
          </p:nvPr>
        </p:nvSpPr>
        <p:spPr>
          <a:xfrm>
            <a:off x="447083" y="1665209"/>
            <a:ext cx="8153400" cy="3415053"/>
          </a:xfrm>
        </p:spPr>
        <p:txBody>
          <a:bodyPr/>
          <a:lstStyle/>
          <a:p>
            <a:pPr eaLnBrk="1" hangingPunct="1">
              <a:buNone/>
            </a:pPr>
            <a:endParaRPr lang="en-US" sz="2400" dirty="0" smtClean="0"/>
          </a:p>
          <a:p>
            <a:pPr eaLnBrk="1" hangingPunct="1">
              <a:buNone/>
            </a:pPr>
            <a:endParaRPr lang="en-US" dirty="0" smtClean="0"/>
          </a:p>
        </p:txBody>
      </p:sp>
      <p:sp>
        <p:nvSpPr>
          <p:cNvPr id="235524" name="Text Box 4"/>
          <p:cNvSpPr txBox="1">
            <a:spLocks noChangeArrowheads="1"/>
          </p:cNvSpPr>
          <p:nvPr/>
        </p:nvSpPr>
        <p:spPr bwMode="auto">
          <a:xfrm>
            <a:off x="294640" y="2011680"/>
            <a:ext cx="8849360" cy="4297680"/>
          </a:xfrm>
          <a:prstGeom prst="rect">
            <a:avLst/>
          </a:prstGeom>
          <a:noFill/>
          <a:ln w="9525">
            <a:noFill/>
            <a:miter lim="800000"/>
            <a:headEnd/>
            <a:tailEnd/>
          </a:ln>
        </p:spPr>
        <p:txBody>
          <a:bodyPr lIns="90139" tIns="45072" rIns="90139" bIns="45072"/>
          <a:lstStyle/>
          <a:p>
            <a:pPr>
              <a:lnSpc>
                <a:spcPct val="110000"/>
              </a:lnSpc>
              <a:spcBef>
                <a:spcPct val="20000"/>
              </a:spcBef>
            </a:pPr>
            <a:r>
              <a:rPr lang="en-US" b="1" dirty="0" smtClean="0">
                <a:solidFill>
                  <a:srgbClr val="333399"/>
                </a:solidFill>
                <a:latin typeface="Verdana" pitchFamily="34" charset="0"/>
              </a:rPr>
              <a:t>				</a:t>
            </a:r>
          </a:p>
          <a:p>
            <a:pPr>
              <a:lnSpc>
                <a:spcPct val="110000"/>
              </a:lnSpc>
              <a:spcBef>
                <a:spcPct val="20000"/>
              </a:spcBef>
            </a:pPr>
            <a:r>
              <a:rPr lang="en-US" sz="2400" b="1" dirty="0">
                <a:solidFill>
                  <a:srgbClr val="333399"/>
                </a:solidFill>
                <a:latin typeface="Verdana" pitchFamily="34" charset="0"/>
              </a:rPr>
              <a:t>		</a:t>
            </a:r>
            <a:endParaRPr lang="en-US" b="1" dirty="0">
              <a:solidFill>
                <a:srgbClr val="0000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endParaRPr lang="en-US" b="1" dirty="0" smtClean="0">
              <a:solidFill>
                <a:srgbClr val="333399"/>
              </a:solidFill>
              <a:latin typeface="Verdana" pitchFamily="34" charset="0"/>
            </a:endParaRPr>
          </a:p>
          <a:p>
            <a:pPr>
              <a:lnSpc>
                <a:spcPct val="110000"/>
              </a:lnSpc>
              <a:spcBef>
                <a:spcPct val="20000"/>
              </a:spcBef>
            </a:pPr>
            <a:r>
              <a:rPr lang="en-US" b="1" dirty="0" smtClean="0">
                <a:solidFill>
                  <a:srgbClr val="333399"/>
                </a:solidFill>
                <a:latin typeface="Verdana" pitchFamily="34" charset="0"/>
              </a:rPr>
              <a:t> </a:t>
            </a:r>
            <a:endParaRPr lang="en-US" sz="2000" b="1" dirty="0" smtClean="0">
              <a:solidFill>
                <a:srgbClr val="333399"/>
              </a:solidFill>
              <a:latin typeface="Calibri" pitchFamily="34" charset="0"/>
            </a:endParaRPr>
          </a:p>
          <a:p>
            <a:pPr>
              <a:lnSpc>
                <a:spcPct val="110000"/>
              </a:lnSpc>
              <a:spcBef>
                <a:spcPct val="20000"/>
              </a:spcBef>
            </a:pPr>
            <a:endParaRPr lang="en-US" sz="2000" b="1" i="1" dirty="0">
              <a:solidFill>
                <a:srgbClr val="333399"/>
              </a:solidFill>
              <a:latin typeface="Calibri" pitchFamily="34" charset="0"/>
            </a:endParaRPr>
          </a:p>
          <a:p>
            <a:pPr>
              <a:lnSpc>
                <a:spcPct val="110000"/>
              </a:lnSpc>
              <a:spcBef>
                <a:spcPct val="20000"/>
              </a:spcBef>
            </a:pPr>
            <a:r>
              <a:rPr lang="en-US" sz="2000" b="1" dirty="0">
                <a:solidFill>
                  <a:srgbClr val="333399"/>
                </a:solidFill>
                <a:latin typeface="Verdana" pitchFamily="34" charset="0"/>
              </a:rPr>
              <a:t>	</a:t>
            </a: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p>
          <a:p>
            <a:pPr>
              <a:lnSpc>
                <a:spcPct val="110000"/>
              </a:lnSpc>
              <a:spcBef>
                <a:spcPct val="20000"/>
              </a:spcBef>
            </a:pPr>
            <a:r>
              <a:rPr lang="en-US" sz="2000" b="1" i="1" dirty="0" smtClean="0">
                <a:solidFill>
                  <a:srgbClr val="333399"/>
                </a:solidFill>
                <a:latin typeface="Calibri" pitchFamily="34" charset="0"/>
              </a:rPr>
              <a:t>	</a:t>
            </a:r>
            <a:r>
              <a:rPr lang="en-US" sz="2200" b="1" i="1" dirty="0" smtClean="0">
                <a:solidFill>
                  <a:srgbClr val="333399"/>
                </a:solidFill>
                <a:latin typeface="Calibri" pitchFamily="34" charset="0"/>
              </a:rPr>
              <a:t>	</a:t>
            </a:r>
            <a:endParaRPr lang="en-US" sz="2200" b="1" i="1" dirty="0">
              <a:solidFill>
                <a:srgbClr val="333399"/>
              </a:solidFill>
              <a:latin typeface="Calibri"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endParaRPr lang="en-US" sz="2000" b="1" dirty="0">
              <a:solidFill>
                <a:srgbClr val="333399"/>
              </a:solidFill>
              <a:latin typeface="Verdana" pitchFamily="34" charset="0"/>
            </a:endParaRPr>
          </a:p>
          <a:p>
            <a:pPr>
              <a:lnSpc>
                <a:spcPct val="110000"/>
              </a:lnSpc>
              <a:spcBef>
                <a:spcPct val="20000"/>
              </a:spcBef>
            </a:pPr>
            <a:r>
              <a:rPr lang="en-US" sz="1600" b="1" dirty="0" smtClean="0">
                <a:solidFill>
                  <a:srgbClr val="333399"/>
                </a:solidFill>
                <a:latin typeface="Verdana" pitchFamily="34" charset="0"/>
              </a:rPr>
              <a:t> </a:t>
            </a:r>
            <a:endParaRPr lang="en-US" sz="1600" b="1" dirty="0">
              <a:solidFill>
                <a:srgbClr val="333399"/>
              </a:solidFill>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266516" y="-73206"/>
            <a:ext cx="4437529" cy="8669438"/>
          </a:xfrm>
          <a:prstGeom prst="rect">
            <a:avLst/>
          </a:prstGeom>
        </p:spPr>
      </p:pic>
    </p:spTree>
    <p:extLst>
      <p:ext uri="{BB962C8B-B14F-4D97-AF65-F5344CB8AC3E}">
        <p14:creationId xmlns:p14="http://schemas.microsoft.com/office/powerpoint/2010/main" val="2974052062"/>
      </p:ext>
    </p:extLst>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r>
              <a:rPr lang="en-US" dirty="0" smtClean="0"/>
              <a:t>ADJOURN</a:t>
            </a:r>
          </a:p>
        </p:txBody>
      </p:sp>
      <p:sp>
        <p:nvSpPr>
          <p:cNvPr id="391171" name="Rectangle 3"/>
          <p:cNvSpPr>
            <a:spLocks noGrp="1" noChangeArrowheads="1"/>
          </p:cNvSpPr>
          <p:nvPr>
            <p:ph type="body" idx="1"/>
          </p:nvPr>
        </p:nvSpPr>
        <p:spPr>
          <a:xfrm>
            <a:off x="203200" y="1873251"/>
            <a:ext cx="8763000" cy="901700"/>
          </a:xfrm>
        </p:spPr>
        <p:txBody>
          <a:bodyPr/>
          <a:lstStyle/>
          <a:p>
            <a:pPr algn="ctr" eaLnBrk="1" hangingPunct="1">
              <a:buFontTx/>
              <a:buNone/>
            </a:pPr>
            <a:r>
              <a:rPr lang="en-US" b="1" dirty="0" smtClean="0"/>
              <a:t>THANK YOU FOR ATTENDING</a:t>
            </a:r>
            <a:endParaRPr lang="en-US" dirty="0" smtClean="0"/>
          </a:p>
        </p:txBody>
      </p:sp>
      <p:sp>
        <p:nvSpPr>
          <p:cNvPr id="391172" name="Rectangle 9"/>
          <p:cNvSpPr>
            <a:spLocks noChangeArrowheads="1"/>
          </p:cNvSpPr>
          <p:nvPr/>
        </p:nvSpPr>
        <p:spPr bwMode="auto">
          <a:xfrm>
            <a:off x="0" y="-184667"/>
            <a:ext cx="9144000" cy="369332"/>
          </a:xfrm>
          <a:prstGeom prst="rect">
            <a:avLst/>
          </a:prstGeom>
          <a:noFill/>
          <a:ln w="9525">
            <a:noFill/>
            <a:miter lim="800000"/>
            <a:headEnd/>
            <a:tailEnd/>
          </a:ln>
        </p:spPr>
        <p:txBody>
          <a:bodyPr anchor="ctr">
            <a:spAutoFit/>
          </a:bodyPr>
          <a:lstStyle/>
          <a:p>
            <a:pPr eaLnBrk="0" hangingPunct="0"/>
            <a:endParaRPr lang="en-US" dirty="0"/>
          </a:p>
        </p:txBody>
      </p:sp>
      <p:sp>
        <p:nvSpPr>
          <p:cNvPr id="391173" name="Rectangle 10"/>
          <p:cNvSpPr>
            <a:spLocks noChangeArrowheads="1"/>
          </p:cNvSpPr>
          <p:nvPr/>
        </p:nvSpPr>
        <p:spPr bwMode="auto">
          <a:xfrm>
            <a:off x="0" y="-184667"/>
            <a:ext cx="9144000" cy="369332"/>
          </a:xfrm>
          <a:prstGeom prst="rect">
            <a:avLst/>
          </a:prstGeom>
          <a:noFill/>
          <a:ln w="9525">
            <a:noFill/>
            <a:miter lim="800000"/>
            <a:headEnd/>
            <a:tailEnd/>
          </a:ln>
        </p:spPr>
        <p:txBody>
          <a:bodyPr anchor="ctr">
            <a:spAutoFit/>
          </a:bodyPr>
          <a:lstStyle/>
          <a:p>
            <a:pPr eaLnBrk="0" hangingPunct="0"/>
            <a:endParaRPr lang="en-US" dirty="0"/>
          </a:p>
        </p:txBody>
      </p:sp>
      <p:sp>
        <p:nvSpPr>
          <p:cNvPr id="8" name="TextBox 7"/>
          <p:cNvSpPr txBox="1"/>
          <p:nvPr/>
        </p:nvSpPr>
        <p:spPr>
          <a:xfrm>
            <a:off x="721360" y="6563360"/>
            <a:ext cx="4003040" cy="261610"/>
          </a:xfrm>
          <a:prstGeom prst="rect">
            <a:avLst/>
          </a:prstGeom>
          <a:noFill/>
        </p:spPr>
        <p:txBody>
          <a:bodyPr wrap="square" rtlCol="0">
            <a:spAutoFit/>
          </a:bodyPr>
          <a:lstStyle/>
          <a:p>
            <a:r>
              <a:rPr lang="en-US" sz="1100" dirty="0" smtClean="0">
                <a:solidFill>
                  <a:schemeClr val="bg1">
                    <a:lumMod val="65000"/>
                  </a:schemeClr>
                </a:solidFill>
              </a:rPr>
              <a:t>Picture courtesy of www.v3.co.uk</a:t>
            </a:r>
            <a:endParaRPr lang="en-US" sz="1100" dirty="0">
              <a:solidFill>
                <a:schemeClr val="bg1">
                  <a:lumMod val="65000"/>
                </a:schemeClr>
              </a:solidFill>
            </a:endParaRPr>
          </a:p>
        </p:txBody>
      </p:sp>
      <p:pic>
        <p:nvPicPr>
          <p:cNvPr id="2" name="Picture 2" descr="http://ts3.mm.bing.net/th?id=HN.608050301270230912&amp;w=264&amp;h=184&amp;c=7&amp;rs=1&amp;url=http%3a%2f%2fwww.v3.co.uk%2fv3-uk%2fnews%2f2123672%2fapple-adobe-deliver-security-updates&amp;pid=1.7"/>
          <p:cNvPicPr>
            <a:picLocks noChangeAspect="1" noChangeArrowheads="1"/>
          </p:cNvPicPr>
          <p:nvPr/>
        </p:nvPicPr>
        <p:blipFill>
          <a:blip r:embed="rId3" cstate="print"/>
          <a:srcRect/>
          <a:stretch>
            <a:fillRect/>
          </a:stretch>
        </p:blipFill>
        <p:spPr bwMode="auto">
          <a:xfrm>
            <a:off x="2245360" y="2661923"/>
            <a:ext cx="4267200" cy="3074708"/>
          </a:xfrm>
          <a:prstGeom prst="rect">
            <a:avLst/>
          </a:prstGeom>
          <a:noFill/>
        </p:spPr>
      </p:pic>
    </p:spTree>
    <p:extLst>
      <p:ext uri="{BB962C8B-B14F-4D97-AF65-F5344CB8AC3E}">
        <p14:creationId xmlns:p14="http://schemas.microsoft.com/office/powerpoint/2010/main" val="312387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1A02-8A66-460C-BD68-AAAE98DAD3E4}"/>
              </a:ext>
            </a:extLst>
          </p:cNvPr>
          <p:cNvSpPr>
            <a:spLocks noGrp="1"/>
          </p:cNvSpPr>
          <p:nvPr>
            <p:ph type="title"/>
          </p:nvPr>
        </p:nvSpPr>
        <p:spPr/>
        <p:txBody>
          <a:bodyPr/>
          <a:lstStyle/>
          <a:p>
            <a:r>
              <a:rPr lang="en-US" dirty="0"/>
              <a:t>Managing up:</a:t>
            </a:r>
          </a:p>
        </p:txBody>
      </p:sp>
      <p:sp>
        <p:nvSpPr>
          <p:cNvPr id="3" name="Content Placeholder 2">
            <a:extLst>
              <a:ext uri="{FF2B5EF4-FFF2-40B4-BE49-F238E27FC236}">
                <a16:creationId xmlns:a16="http://schemas.microsoft.com/office/drawing/2014/main" id="{1B619F16-5F37-4F6E-AB02-69EE29653342}"/>
              </a:ext>
            </a:extLst>
          </p:cNvPr>
          <p:cNvSpPr>
            <a:spLocks noGrp="1"/>
          </p:cNvSpPr>
          <p:nvPr>
            <p:ph idx="1"/>
          </p:nvPr>
        </p:nvSpPr>
        <p:spPr>
          <a:xfrm>
            <a:off x="768097" y="2286000"/>
            <a:ext cx="8034710" cy="4023360"/>
          </a:xfrm>
        </p:spPr>
        <p:txBody>
          <a:bodyPr>
            <a:normAutofit fontScale="55000" lnSpcReduction="20000"/>
          </a:bodyPr>
          <a:lstStyle/>
          <a:p>
            <a:pPr marL="0" indent="0">
              <a:buNone/>
              <a:tabLst>
                <a:tab pos="8407400" algn="r"/>
                <a:tab pos="9485313" algn="r"/>
              </a:tabLst>
            </a:pPr>
            <a:r>
              <a:rPr lang="en-US" sz="2500" dirty="0"/>
              <a:t>I know my boss’ communication style.	Yes	No	</a:t>
            </a:r>
          </a:p>
          <a:p>
            <a:pPr marL="0" indent="0">
              <a:buNone/>
              <a:tabLst>
                <a:tab pos="8407400" algn="r"/>
                <a:tab pos="9485313" algn="r"/>
              </a:tabLst>
            </a:pPr>
            <a:r>
              <a:rPr lang="en-US" sz="2500" dirty="0"/>
              <a:t>I take problems to my boss before trying to solve them myself.	Yes	No</a:t>
            </a:r>
          </a:p>
          <a:p>
            <a:pPr marL="0" indent="0">
              <a:buNone/>
              <a:tabLst>
                <a:tab pos="8407400" algn="r"/>
                <a:tab pos="9485313" algn="r"/>
              </a:tabLst>
            </a:pPr>
            <a:r>
              <a:rPr lang="en-US" sz="2500" dirty="0"/>
              <a:t>I bring problems to my boss with at least one solution.	Yes	No</a:t>
            </a:r>
          </a:p>
          <a:p>
            <a:pPr marL="0" indent="0">
              <a:buNone/>
              <a:tabLst>
                <a:tab pos="8407400" algn="r"/>
                <a:tab pos="9485313" algn="r"/>
              </a:tabLst>
            </a:pPr>
            <a:r>
              <a:rPr lang="en-US" sz="2500" dirty="0"/>
              <a:t>I never bad mouth or embarrass my boss in front of others.	Yes	No</a:t>
            </a:r>
          </a:p>
          <a:p>
            <a:pPr marL="0" indent="0">
              <a:buNone/>
              <a:tabLst>
                <a:tab pos="8407400" algn="r"/>
                <a:tab pos="9485313" algn="r"/>
              </a:tabLst>
            </a:pPr>
            <a:r>
              <a:rPr lang="en-US" sz="2500" dirty="0"/>
              <a:t>I ask my boss for help prioritizing work instead of saying no.	Yes	No</a:t>
            </a:r>
          </a:p>
          <a:p>
            <a:pPr marL="0" indent="0">
              <a:buNone/>
              <a:tabLst>
                <a:tab pos="8407400" algn="r"/>
                <a:tab pos="9485313" algn="r"/>
              </a:tabLst>
            </a:pPr>
            <a:r>
              <a:rPr lang="en-US" sz="2500" dirty="0"/>
              <a:t>I know how and when to disagree with my boss.	Yes	No</a:t>
            </a:r>
          </a:p>
          <a:p>
            <a:pPr marL="0" indent="0">
              <a:buNone/>
              <a:tabLst>
                <a:tab pos="8407400" algn="r"/>
                <a:tab pos="9485313" algn="r"/>
              </a:tabLst>
            </a:pPr>
            <a:endParaRPr lang="en-US" sz="2500" dirty="0"/>
          </a:p>
          <a:p>
            <a:pPr marL="0" indent="0">
              <a:buNone/>
              <a:tabLst>
                <a:tab pos="7942263" algn="r"/>
                <a:tab pos="9197975" algn="r"/>
              </a:tabLst>
            </a:pPr>
            <a:endParaRPr lang="en-US" sz="2500" dirty="0"/>
          </a:p>
        </p:txBody>
      </p:sp>
    </p:spTree>
    <p:extLst>
      <p:ext uri="{BB962C8B-B14F-4D97-AF65-F5344CB8AC3E}">
        <p14:creationId xmlns:p14="http://schemas.microsoft.com/office/powerpoint/2010/main" val="178250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managing up?</a:t>
            </a:r>
          </a:p>
        </p:txBody>
      </p:sp>
      <p:pic>
        <p:nvPicPr>
          <p:cNvPr id="6" name="Content Placeholder 5">
            <a:extLst>
              <a:ext uri="{FF2B5EF4-FFF2-40B4-BE49-F238E27FC236}">
                <a16:creationId xmlns:a16="http://schemas.microsoft.com/office/drawing/2014/main" id="{5CC6DA3F-FAC5-49D3-B57F-DC701F754E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156" y="2043664"/>
            <a:ext cx="4766180" cy="4229119"/>
          </a:xfrm>
        </p:spPr>
      </p:pic>
    </p:spTree>
    <p:extLst>
      <p:ext uri="{BB962C8B-B14F-4D97-AF65-F5344CB8AC3E}">
        <p14:creationId xmlns:p14="http://schemas.microsoft.com/office/powerpoint/2010/main" val="212463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managing up?</a:t>
            </a:r>
          </a:p>
        </p:txBody>
      </p:sp>
      <p:pic>
        <p:nvPicPr>
          <p:cNvPr id="6" name="Content Placeholder 5">
            <a:extLst>
              <a:ext uri="{FF2B5EF4-FFF2-40B4-BE49-F238E27FC236}">
                <a16:creationId xmlns:a16="http://schemas.microsoft.com/office/drawing/2014/main" id="{5CC6DA3F-FAC5-49D3-B57F-DC701F754E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156" y="2043664"/>
            <a:ext cx="4766180" cy="4229119"/>
          </a:xfrm>
        </p:spPr>
      </p:pic>
    </p:spTree>
    <p:extLst>
      <p:ext uri="{BB962C8B-B14F-4D97-AF65-F5344CB8AC3E}">
        <p14:creationId xmlns:p14="http://schemas.microsoft.com/office/powerpoint/2010/main" val="21246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06CD-0D36-48BA-B1B5-8980C4139B3C}"/>
              </a:ext>
            </a:extLst>
          </p:cNvPr>
          <p:cNvSpPr>
            <a:spLocks noGrp="1"/>
          </p:cNvSpPr>
          <p:nvPr>
            <p:ph type="title"/>
          </p:nvPr>
        </p:nvSpPr>
        <p:spPr/>
        <p:txBody>
          <a:bodyPr/>
          <a:lstStyle/>
          <a:p>
            <a:r>
              <a:rPr lang="en-US"/>
              <a:t>Managing Up</a:t>
            </a:r>
            <a:endParaRPr lang="en-US" dirty="0"/>
          </a:p>
        </p:txBody>
      </p:sp>
      <p:graphicFrame>
        <p:nvGraphicFramePr>
          <p:cNvPr id="4" name="Content Placeholder 3">
            <a:extLst>
              <a:ext uri="{FF2B5EF4-FFF2-40B4-BE49-F238E27FC236}">
                <a16:creationId xmlns:a16="http://schemas.microsoft.com/office/drawing/2014/main" id="{BE4A375C-3D91-4DEF-985B-2CE15075445F}"/>
              </a:ext>
            </a:extLst>
          </p:cNvPr>
          <p:cNvGraphicFramePr>
            <a:graphicFrameLocks noGrp="1"/>
          </p:cNvGraphicFramePr>
          <p:nvPr>
            <p:ph sz="quarter" idx="1"/>
            <p:extLst>
              <p:ext uri="{D42A27DB-BD31-4B8C-83A1-F6EECF244321}">
                <p14:modId xmlns:p14="http://schemas.microsoft.com/office/powerpoint/2010/main" val="1508412087"/>
              </p:ext>
            </p:extLst>
          </p:nvPr>
        </p:nvGraphicFramePr>
        <p:xfrm>
          <a:off x="768097" y="1883396"/>
          <a:ext cx="8065418" cy="450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83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51EB-FE2B-4688-81B4-C48E3BF60546}"/>
              </a:ext>
            </a:extLst>
          </p:cNvPr>
          <p:cNvSpPr>
            <a:spLocks noGrp="1"/>
          </p:cNvSpPr>
          <p:nvPr>
            <p:ph type="title"/>
          </p:nvPr>
        </p:nvSpPr>
        <p:spPr/>
        <p:txBody>
          <a:bodyPr/>
          <a:lstStyle/>
          <a:p>
            <a:r>
              <a:rPr lang="en-US" dirty="0"/>
              <a:t>Why does this matter?</a:t>
            </a:r>
          </a:p>
        </p:txBody>
      </p:sp>
      <p:pic>
        <p:nvPicPr>
          <p:cNvPr id="7" name="Content Placeholder 6">
            <a:extLst>
              <a:ext uri="{FF2B5EF4-FFF2-40B4-BE49-F238E27FC236}">
                <a16:creationId xmlns:a16="http://schemas.microsoft.com/office/drawing/2014/main" id="{74F7AFB5-FA60-403B-BDC1-AB981EABA837}"/>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2164" y="2214123"/>
            <a:ext cx="3783705" cy="3783705"/>
          </a:xfrm>
        </p:spPr>
      </p:pic>
      <p:graphicFrame>
        <p:nvGraphicFramePr>
          <p:cNvPr id="10" name="Content Placeholder 9">
            <a:extLst>
              <a:ext uri="{FF2B5EF4-FFF2-40B4-BE49-F238E27FC236}">
                <a16:creationId xmlns:a16="http://schemas.microsoft.com/office/drawing/2014/main" id="{F259B45B-7AC2-4704-96B1-F95D10BD18FB}"/>
              </a:ext>
            </a:extLst>
          </p:cNvPr>
          <p:cNvGraphicFramePr>
            <a:graphicFrameLocks noGrp="1"/>
          </p:cNvGraphicFramePr>
          <p:nvPr>
            <p:ph sz="half" idx="2"/>
            <p:extLst>
              <p:ext uri="{D42A27DB-BD31-4B8C-83A1-F6EECF244321}">
                <p14:modId xmlns:p14="http://schemas.microsoft.com/office/powerpoint/2010/main" val="2166976125"/>
              </p:ext>
            </p:extLst>
          </p:nvPr>
        </p:nvGraphicFramePr>
        <p:xfrm>
          <a:off x="4492229" y="2085005"/>
          <a:ext cx="3774165" cy="42238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EBF8F201-9633-4BA6-8B2A-BAB0808A6373}"/>
              </a:ext>
            </a:extLst>
          </p:cNvPr>
          <p:cNvSpPr txBox="1"/>
          <p:nvPr/>
        </p:nvSpPr>
        <p:spPr>
          <a:xfrm>
            <a:off x="531705" y="6041952"/>
            <a:ext cx="3774166" cy="230832"/>
          </a:xfrm>
          <a:prstGeom prst="rect">
            <a:avLst/>
          </a:prstGeom>
          <a:noFill/>
        </p:spPr>
        <p:txBody>
          <a:bodyPr wrap="square" rtlCol="0">
            <a:spAutoFit/>
          </a:bodyPr>
          <a:lstStyle/>
          <a:p>
            <a:pPr fontAlgn="auto">
              <a:spcBef>
                <a:spcPts val="0"/>
              </a:spcBef>
              <a:spcAft>
                <a:spcPts val="0"/>
              </a:spcAft>
            </a:pPr>
            <a:r>
              <a:rPr lang="en-US" sz="900">
                <a:solidFill>
                  <a:prstClr val="black"/>
                </a:solidFill>
                <a:latin typeface="Tw Cen MT" panose="020B0602020104020603"/>
                <a:hlinkClick r:id="rId4" tooltip="http://www.haleyscomic.com/2013/04/g-is-for-getting-myself-to-write.html"/>
              </a:rPr>
              <a:t>This Photo</a:t>
            </a:r>
            <a:r>
              <a:rPr lang="en-US" sz="900">
                <a:solidFill>
                  <a:prstClr val="black"/>
                </a:solidFill>
                <a:latin typeface="Tw Cen MT" panose="020B0602020104020603"/>
              </a:rPr>
              <a:t> by Unknown Author is licensed under </a:t>
            </a:r>
            <a:r>
              <a:rPr lang="en-US" sz="900">
                <a:solidFill>
                  <a:prstClr val="black"/>
                </a:solidFill>
                <a:latin typeface="Tw Cen MT" panose="020B0602020104020603"/>
                <a:hlinkClick r:id="rId10" tooltip="https://creativecommons.org/licenses/by-nc-nd/3.0/"/>
              </a:rPr>
              <a:t>CC BY-NC-ND</a:t>
            </a:r>
            <a:endParaRPr lang="en-US" sz="900">
              <a:solidFill>
                <a:prstClr val="black"/>
              </a:solidFill>
              <a:latin typeface="Tw Cen MT" panose="020B0602020104020603"/>
            </a:endParaRPr>
          </a:p>
        </p:txBody>
      </p:sp>
    </p:spTree>
    <p:extLst>
      <p:ext uri="{BB962C8B-B14F-4D97-AF65-F5344CB8AC3E}">
        <p14:creationId xmlns:p14="http://schemas.microsoft.com/office/powerpoint/2010/main" val="2422065756"/>
      </p:ext>
    </p:extLst>
  </p:cSld>
  <p:clrMapOvr>
    <a:masterClrMapping/>
  </p:clrMapOvr>
</p:sld>
</file>

<file path=ppt/theme/_rels/theme208.xml.rels><?xml version="1.0" encoding="UTF-8" standalone="yes"?>
<Relationships xmlns="http://schemas.openxmlformats.org/package/2006/relationships"><Relationship Id="rId1" Type="http://schemas.openxmlformats.org/officeDocument/2006/relationships/image" Target="../media/image29.jpeg"/></Relationships>
</file>

<file path=ppt/theme/_rels/theme209.xml.rels><?xml version="1.0" encoding="UTF-8" standalone="yes"?>
<Relationships xmlns="http://schemas.openxmlformats.org/package/2006/relationships"><Relationship Id="rId1" Type="http://schemas.openxmlformats.org/officeDocument/2006/relationships/image" Target="../media/image29.jpeg"/></Relationships>
</file>

<file path=ppt/theme/_rels/theme210.xml.rels><?xml version="1.0" encoding="UTF-8" standalone="yes"?>
<Relationships xmlns="http://schemas.openxmlformats.org/package/2006/relationships"><Relationship Id="rId1" Type="http://schemas.openxmlformats.org/officeDocument/2006/relationships/image" Target="../media/image29.jpeg"/></Relationships>
</file>

<file path=ppt/theme/_rels/theme211.xml.rels><?xml version="1.0" encoding="UTF-8" standalone="yes"?>
<Relationships xmlns="http://schemas.openxmlformats.org/package/2006/relationships"><Relationship Id="rId1" Type="http://schemas.openxmlformats.org/officeDocument/2006/relationships/image" Target="../media/image29.jpeg"/></Relationships>
</file>

<file path=ppt/theme/_rels/theme212.xml.rels><?xml version="1.0" encoding="UTF-8" standalone="yes"?>
<Relationships xmlns="http://schemas.openxmlformats.org/package/2006/relationships"><Relationship Id="rId1" Type="http://schemas.openxmlformats.org/officeDocument/2006/relationships/image" Target="../media/image29.jpeg"/></Relationships>
</file>

<file path=ppt/theme/_rels/theme213.xml.rels><?xml version="1.0" encoding="UTF-8" standalone="yes"?>
<Relationships xmlns="http://schemas.openxmlformats.org/package/2006/relationships"><Relationship Id="rId1" Type="http://schemas.openxmlformats.org/officeDocument/2006/relationships/image" Target="../media/image29.jpeg"/></Relationships>
</file>

<file path=ppt/theme/_rels/theme214.xml.rels><?xml version="1.0" encoding="UTF-8" standalone="yes"?>
<Relationships xmlns="http://schemas.openxmlformats.org/package/2006/relationships"><Relationship Id="rId1" Type="http://schemas.openxmlformats.org/officeDocument/2006/relationships/image" Target="../media/image29.jpeg"/></Relationships>
</file>

<file path=ppt/theme/_rels/theme215.xml.rels><?xml version="1.0" encoding="UTF-8" standalone="yes"?>
<Relationships xmlns="http://schemas.openxmlformats.org/package/2006/relationships"><Relationship Id="rId1" Type="http://schemas.openxmlformats.org/officeDocument/2006/relationships/image" Target="../media/image29.jpeg"/></Relationships>
</file>

<file path=ppt/theme/_rels/theme216.xml.rels><?xml version="1.0" encoding="UTF-8" standalone="yes"?>
<Relationships xmlns="http://schemas.openxmlformats.org/package/2006/relationships"><Relationship Id="rId1" Type="http://schemas.openxmlformats.org/officeDocument/2006/relationships/image" Target="../media/image29.jpeg"/></Relationships>
</file>

<file path=ppt/theme/_rels/theme217.xml.rels><?xml version="1.0" encoding="UTF-8" standalone="yes"?>
<Relationships xmlns="http://schemas.openxmlformats.org/package/2006/relationships"><Relationship Id="rId1" Type="http://schemas.openxmlformats.org/officeDocument/2006/relationships/image" Target="../media/image29.jpeg"/></Relationships>
</file>

<file path=ppt/theme/_rels/theme218.xml.rels><?xml version="1.0" encoding="UTF-8" standalone="yes"?>
<Relationships xmlns="http://schemas.openxmlformats.org/package/2006/relationships"><Relationship Id="rId1" Type="http://schemas.openxmlformats.org/officeDocument/2006/relationships/image" Target="../media/image29.jpeg"/></Relationships>
</file>

<file path=ppt/theme/_rels/theme219.xml.rels><?xml version="1.0" encoding="UTF-8" standalone="yes"?>
<Relationships xmlns="http://schemas.openxmlformats.org/package/2006/relationships"><Relationship Id="rId1" Type="http://schemas.openxmlformats.org/officeDocument/2006/relationships/image" Target="../media/image29.jpeg"/></Relationships>
</file>

<file path=ppt/theme/_rels/theme220.xml.rels><?xml version="1.0" encoding="UTF-8" standalone="yes"?>
<Relationships xmlns="http://schemas.openxmlformats.org/package/2006/relationships"><Relationship Id="rId1" Type="http://schemas.openxmlformats.org/officeDocument/2006/relationships/image" Target="../media/image29.jpeg"/></Relationships>
</file>

<file path=ppt/theme/_rels/theme221.xml.rels><?xml version="1.0" encoding="UTF-8" standalone="yes"?>
<Relationships xmlns="http://schemas.openxmlformats.org/package/2006/relationships"><Relationship Id="rId1" Type="http://schemas.openxmlformats.org/officeDocument/2006/relationships/image" Target="../media/image29.jpeg"/></Relationships>
</file>

<file path=ppt/theme/_rels/them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00.xml><?xml version="1.0" encoding="utf-8"?>
<a:theme xmlns:a="http://schemas.openxmlformats.org/drawingml/2006/main" name="5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6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7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8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9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10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1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20.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1.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2.xml><?xml version="1.0" encoding="utf-8"?>
<a:theme xmlns:a="http://schemas.openxmlformats.org/drawingml/2006/main" name="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3.xml><?xml version="1.0" encoding="utf-8"?>
<a:theme xmlns:a="http://schemas.openxmlformats.org/drawingml/2006/main" name="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4.xml><?xml version="1.0" encoding="utf-8"?>
<a:theme xmlns:a="http://schemas.openxmlformats.org/drawingml/2006/main" name="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5.xml><?xml version="1.0" encoding="utf-8"?>
<a:theme xmlns:a="http://schemas.openxmlformats.org/drawingml/2006/main" name="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6.xml><?xml version="1.0" encoding="utf-8"?>
<a:theme xmlns:a="http://schemas.openxmlformats.org/drawingml/2006/main" name="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7.xml><?xml version="1.0" encoding="utf-8"?>
<a:theme xmlns:a="http://schemas.openxmlformats.org/drawingml/2006/main" name="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8.xml><?xml version="1.0" encoding="utf-8"?>
<a:theme xmlns:a="http://schemas.openxmlformats.org/drawingml/2006/main" name="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9.xml><?xml version="1.0" encoding="utf-8"?>
<a:theme xmlns:a="http://schemas.openxmlformats.org/drawingml/2006/main" name="9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xml><?xml version="1.0" encoding="utf-8"?>
<a:theme xmlns:a="http://schemas.openxmlformats.org/drawingml/2006/main" name="9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30.xml><?xml version="1.0" encoding="utf-8"?>
<a:theme xmlns:a="http://schemas.openxmlformats.org/drawingml/2006/main" name="10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1.xml><?xml version="1.0" encoding="utf-8"?>
<a:theme xmlns:a="http://schemas.openxmlformats.org/drawingml/2006/main" name="1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2.xml><?xml version="1.0" encoding="utf-8"?>
<a:theme xmlns:a="http://schemas.openxmlformats.org/drawingml/2006/main" name="1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3.xml><?xml version="1.0" encoding="utf-8"?>
<a:theme xmlns:a="http://schemas.openxmlformats.org/drawingml/2006/main" name="1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4.xml><?xml version="1.0" encoding="utf-8"?>
<a:theme xmlns:a="http://schemas.openxmlformats.org/drawingml/2006/main" name="1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5.xml><?xml version="1.0" encoding="utf-8"?>
<a:theme xmlns:a="http://schemas.openxmlformats.org/drawingml/2006/main" name="1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6.xml><?xml version="1.0" encoding="utf-8"?>
<a:theme xmlns:a="http://schemas.openxmlformats.org/drawingml/2006/main" name="1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7.xml><?xml version="1.0" encoding="utf-8"?>
<a:theme xmlns:a="http://schemas.openxmlformats.org/drawingml/2006/main" name="1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8.xml><?xml version="1.0" encoding="utf-8"?>
<a:theme xmlns:a="http://schemas.openxmlformats.org/drawingml/2006/main" name="1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4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8.xml><?xml version="1.0" encoding="utf-8"?>
<a:theme xmlns:a="http://schemas.openxmlformats.org/drawingml/2006/main" name="1_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9.xml><?xml version="1.0" encoding="utf-8"?>
<a:theme xmlns:a="http://schemas.openxmlformats.org/drawingml/2006/main" name="DHA template 2014-04-22">
  <a:themeElements>
    <a:clrScheme name="DHITS Content Theme">
      <a:dk1>
        <a:srgbClr val="F8F8F8"/>
      </a:dk1>
      <a:lt1>
        <a:srgbClr val="FFFFFF"/>
      </a:lt1>
      <a:dk2>
        <a:srgbClr val="FFFFFF"/>
      </a:dk2>
      <a:lt2>
        <a:srgbClr val="FFFFFF"/>
      </a:lt2>
      <a:accent1>
        <a:srgbClr val="780000"/>
      </a:accent1>
      <a:accent2>
        <a:srgbClr val="283446"/>
      </a:accent2>
      <a:accent3>
        <a:srgbClr val="7F8FA9"/>
      </a:accent3>
      <a:accent4>
        <a:srgbClr val="A36E78"/>
      </a:accent4>
      <a:accent5>
        <a:srgbClr val="712B26"/>
      </a:accent5>
      <a:accent6>
        <a:srgbClr val="394A58"/>
      </a:accent6>
      <a:hlink>
        <a:srgbClr val="0070C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1.xml><?xml version="1.0" encoding="utf-8"?>
<a:theme xmlns:a="http://schemas.openxmlformats.org/drawingml/2006/main" name="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2.xml><?xml version="1.0" encoding="utf-8"?>
<a:theme xmlns:a="http://schemas.openxmlformats.org/drawingml/2006/main" name="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3.xml><?xml version="1.0" encoding="utf-8"?>
<a:theme xmlns:a="http://schemas.openxmlformats.org/drawingml/2006/main" name="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4.xml><?xml version="1.0" encoding="utf-8"?>
<a:theme xmlns:a="http://schemas.openxmlformats.org/drawingml/2006/main" name="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5.xml><?xml version="1.0" encoding="utf-8"?>
<a:theme xmlns:a="http://schemas.openxmlformats.org/drawingml/2006/main" name="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6.xml><?xml version="1.0" encoding="utf-8"?>
<a:theme xmlns:a="http://schemas.openxmlformats.org/drawingml/2006/main" name="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7.xml><?xml version="1.0" encoding="utf-8"?>
<a:theme xmlns:a="http://schemas.openxmlformats.org/drawingml/2006/main" name="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8.xml><?xml version="1.0" encoding="utf-8"?>
<a:theme xmlns:a="http://schemas.openxmlformats.org/drawingml/2006/main" name="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9.xml><?xml version="1.0" encoding="utf-8"?>
<a:theme xmlns:a="http://schemas.openxmlformats.org/drawingml/2006/main" name="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xml><?xml version="1.0" encoding="utf-8"?>
<a:theme xmlns:a="http://schemas.openxmlformats.org/drawingml/2006/main" name="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1.xml><?xml version="1.0" encoding="utf-8"?>
<a:theme xmlns:a="http://schemas.openxmlformats.org/drawingml/2006/main" name="1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2.xml><?xml version="1.0" encoding="utf-8"?>
<a:theme xmlns:a="http://schemas.openxmlformats.org/drawingml/2006/main" name="1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3.xml><?xml version="1.0" encoding="utf-8"?>
<a:theme xmlns:a="http://schemas.openxmlformats.org/drawingml/2006/main" name="4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64.xml><?xml version="1.0" encoding="utf-8"?>
<a:theme xmlns:a="http://schemas.openxmlformats.org/drawingml/2006/main" name="1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5.xml><?xml version="1.0" encoding="utf-8"?>
<a:theme xmlns:a="http://schemas.openxmlformats.org/drawingml/2006/main" name="1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6.xml><?xml version="1.0" encoding="utf-8"?>
<a:theme xmlns:a="http://schemas.openxmlformats.org/drawingml/2006/main" name="1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7.xml><?xml version="1.0" encoding="utf-8"?>
<a:theme xmlns:a="http://schemas.openxmlformats.org/drawingml/2006/main" name="1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8.xml><?xml version="1.0" encoding="utf-8"?>
<a:theme xmlns:a="http://schemas.openxmlformats.org/drawingml/2006/main" name="1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9.xml><?xml version="1.0" encoding="utf-8"?>
<a:theme xmlns:a="http://schemas.openxmlformats.org/drawingml/2006/main" name="1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xml><?xml version="1.0" encoding="utf-8"?>
<a:theme xmlns:a="http://schemas.openxmlformats.org/drawingml/2006/main" name="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1.xml><?xml version="1.0" encoding="utf-8"?>
<a:theme xmlns:a="http://schemas.openxmlformats.org/drawingml/2006/main" name="2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2.xml><?xml version="1.0" encoding="utf-8"?>
<a:theme xmlns:a="http://schemas.openxmlformats.org/drawingml/2006/main" name="2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3.xml><?xml version="1.0" encoding="utf-8"?>
<a:theme xmlns:a="http://schemas.openxmlformats.org/drawingml/2006/main" name="2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4.xml><?xml version="1.0" encoding="utf-8"?>
<a:theme xmlns:a="http://schemas.openxmlformats.org/drawingml/2006/main" name="2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5.xml><?xml version="1.0" encoding="utf-8"?>
<a:theme xmlns:a="http://schemas.openxmlformats.org/drawingml/2006/main" name="2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6.xml><?xml version="1.0" encoding="utf-8"?>
<a:theme xmlns:a="http://schemas.openxmlformats.org/drawingml/2006/main" name="2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7.xml><?xml version="1.0" encoding="utf-8"?>
<a:theme xmlns:a="http://schemas.openxmlformats.org/drawingml/2006/main" name="2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8.xml><?xml version="1.0" encoding="utf-8"?>
<a:theme xmlns:a="http://schemas.openxmlformats.org/drawingml/2006/main" name="2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9.xml><?xml version="1.0" encoding="utf-8"?>
<a:theme xmlns:a="http://schemas.openxmlformats.org/drawingml/2006/main" name="2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xml><?xml version="1.0" encoding="utf-8"?>
<a:theme xmlns:a="http://schemas.openxmlformats.org/drawingml/2006/main" name="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0.xml><?xml version="1.0" encoding="utf-8"?>
<a:theme xmlns:a="http://schemas.openxmlformats.org/drawingml/2006/main" name="2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1.xml><?xml version="1.0" encoding="utf-8"?>
<a:theme xmlns:a="http://schemas.openxmlformats.org/drawingml/2006/main" name="5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82.xml><?xml version="1.0" encoding="utf-8"?>
<a:theme xmlns:a="http://schemas.openxmlformats.org/drawingml/2006/main" name="3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3.xml><?xml version="1.0" encoding="utf-8"?>
<a:theme xmlns:a="http://schemas.openxmlformats.org/drawingml/2006/main" name="3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4.xml><?xml version="1.0" encoding="utf-8"?>
<a:theme xmlns:a="http://schemas.openxmlformats.org/drawingml/2006/main" name="3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5.xml><?xml version="1.0" encoding="utf-8"?>
<a:theme xmlns:a="http://schemas.openxmlformats.org/drawingml/2006/main" name="3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6.xml><?xml version="1.0" encoding="utf-8"?>
<a:theme xmlns:a="http://schemas.openxmlformats.org/drawingml/2006/main" name="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7.xml><?xml version="1.0" encoding="utf-8"?>
<a:theme xmlns:a="http://schemas.openxmlformats.org/drawingml/2006/main" name="1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8.xml><?xml version="1.0" encoding="utf-8"?>
<a:theme xmlns:a="http://schemas.openxmlformats.org/drawingml/2006/main" name="2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9.xml><?xml version="1.0" encoding="utf-8"?>
<a:theme xmlns:a="http://schemas.openxmlformats.org/drawingml/2006/main" name="3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0.xml><?xml version="1.0" encoding="utf-8"?>
<a:theme xmlns:a="http://schemas.openxmlformats.org/drawingml/2006/main" name="4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1.xml><?xml version="1.0" encoding="utf-8"?>
<a:theme xmlns:a="http://schemas.openxmlformats.org/drawingml/2006/main" name="5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2.xml><?xml version="1.0" encoding="utf-8"?>
<a:theme xmlns:a="http://schemas.openxmlformats.org/drawingml/2006/main" name="6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3.xml><?xml version="1.0" encoding="utf-8"?>
<a:theme xmlns:a="http://schemas.openxmlformats.org/drawingml/2006/main" name="7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4.xml><?xml version="1.0" encoding="utf-8"?>
<a:theme xmlns:a="http://schemas.openxmlformats.org/drawingml/2006/main" name="8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5.xml><?xml version="1.0" encoding="utf-8"?>
<a:theme xmlns:a="http://schemas.openxmlformats.org/drawingml/2006/main" name="9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6.xml><?xml version="1.0" encoding="utf-8"?>
<a:theme xmlns:a="http://schemas.openxmlformats.org/drawingml/2006/main" name="10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7.xml><?xml version="1.0" encoding="utf-8"?>
<a:theme xmlns:a="http://schemas.openxmlformats.org/drawingml/2006/main" name="11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8.xml><?xml version="1.0" encoding="utf-8"?>
<a:theme xmlns:a="http://schemas.openxmlformats.org/drawingml/2006/main" name="12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9.xml><?xml version="1.0" encoding="utf-8"?>
<a:theme xmlns:a="http://schemas.openxmlformats.org/drawingml/2006/main" name="13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0.xml><?xml version="1.0" encoding="utf-8"?>
<a:theme xmlns:a="http://schemas.openxmlformats.org/drawingml/2006/main" name="14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1.xml><?xml version="1.0" encoding="utf-8"?>
<a:theme xmlns:a="http://schemas.openxmlformats.org/drawingml/2006/main" name="15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2.xml><?xml version="1.0" encoding="utf-8"?>
<a:theme xmlns:a="http://schemas.openxmlformats.org/drawingml/2006/main" name="16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3.xml><?xml version="1.0" encoding="utf-8"?>
<a:theme xmlns:a="http://schemas.openxmlformats.org/drawingml/2006/main" name="17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4.xml><?xml version="1.0" encoding="utf-8"?>
<a:theme xmlns:a="http://schemas.openxmlformats.org/drawingml/2006/main" name="18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5.xml><?xml version="1.0" encoding="utf-8"?>
<a:theme xmlns:a="http://schemas.openxmlformats.org/drawingml/2006/main" name="19_Office Theme">
  <a:themeElements>
    <a:clrScheme name="Blue Ridge">
      <a:dk1>
        <a:srgbClr val="F8F8F8"/>
      </a:dk1>
      <a:lt1>
        <a:srgbClr val="000000"/>
      </a:lt1>
      <a:dk2>
        <a:srgbClr val="F8F8F8"/>
      </a:dk2>
      <a:lt2>
        <a:srgbClr val="000000"/>
      </a:lt2>
      <a:accent1>
        <a:srgbClr val="8BC540"/>
      </a:accent1>
      <a:accent2>
        <a:srgbClr val="BF5526"/>
      </a:accent2>
      <a:accent3>
        <a:srgbClr val="305E28"/>
      </a:accent3>
      <a:accent4>
        <a:srgbClr val="284860"/>
      </a:accent4>
      <a:accent5>
        <a:srgbClr val="000000"/>
      </a:accent5>
      <a:accent6>
        <a:srgbClr val="00A2DC"/>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6.xml><?xml version="1.0" encoding="utf-8"?>
<a:theme xmlns:a="http://schemas.openxmlformats.org/drawingml/2006/main" name="VITAInterior">
  <a:themeElements>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TAInterior">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TAInteri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TAInteri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TAInteri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TAInteri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TAInteri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TAInteri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TAInteri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TAInteri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TAInteri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TAInteri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TAInteri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7.xml><?xml version="1.0" encoding="utf-8"?>
<a:theme xmlns:a="http://schemas.openxmlformats.org/drawingml/2006/main" name="1_VITAInterior">
  <a:themeElements>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TAInterior">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TAInter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TAInteri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TAInteri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TAInteri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TAInteri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TAInteri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TAInteri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TAInteri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TAInteri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TAInteri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TAInteri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TAInteri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8.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09.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xml><?xml version="1.0" encoding="utf-8"?>
<a:theme xmlns:a="http://schemas.openxmlformats.org/drawingml/2006/main" name="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0.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2.xml><?xml version="1.0" encoding="utf-8"?>
<a:theme xmlns:a="http://schemas.openxmlformats.org/drawingml/2006/main" name="4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3.xml><?xml version="1.0" encoding="utf-8"?>
<a:theme xmlns:a="http://schemas.openxmlformats.org/drawingml/2006/main" name="5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4.xml><?xml version="1.0" encoding="utf-8"?>
<a:theme xmlns:a="http://schemas.openxmlformats.org/drawingml/2006/main" name="6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5.xml><?xml version="1.0" encoding="utf-8"?>
<a:theme xmlns:a="http://schemas.openxmlformats.org/drawingml/2006/main" name="7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6.xml><?xml version="1.0" encoding="utf-8"?>
<a:theme xmlns:a="http://schemas.openxmlformats.org/drawingml/2006/main" name="8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7.xml><?xml version="1.0" encoding="utf-8"?>
<a:theme xmlns:a="http://schemas.openxmlformats.org/drawingml/2006/main" name="9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8.xml><?xml version="1.0" encoding="utf-8"?>
<a:theme xmlns:a="http://schemas.openxmlformats.org/drawingml/2006/main" name="10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19.xml><?xml version="1.0" encoding="utf-8"?>
<a:theme xmlns:a="http://schemas.openxmlformats.org/drawingml/2006/main" name="1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2.xml><?xml version="1.0" encoding="utf-8"?>
<a:theme xmlns:a="http://schemas.openxmlformats.org/drawingml/2006/main" name="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0.xml><?xml version="1.0" encoding="utf-8"?>
<a:theme xmlns:a="http://schemas.openxmlformats.org/drawingml/2006/main" name="1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21.xml><?xml version="1.0" encoding="utf-8"?>
<a:theme xmlns:a="http://schemas.openxmlformats.org/drawingml/2006/main" name="1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30.xml><?xml version="1.0" encoding="utf-8"?>
<a:theme xmlns:a="http://schemas.openxmlformats.org/drawingml/2006/main" name="1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W13_infa_PPT_Template_FINAL">
  <a:themeElements>
    <a:clrScheme name="Informatica v7">
      <a:dk1>
        <a:srgbClr val="B3B3B3"/>
      </a:dk1>
      <a:lt1>
        <a:sysClr val="window" lastClr="FFFFFF"/>
      </a:lt1>
      <a:dk2>
        <a:srgbClr val="808080"/>
      </a:dk2>
      <a:lt2>
        <a:srgbClr val="000000"/>
      </a:lt2>
      <a:accent1>
        <a:srgbClr val="FFD400"/>
      </a:accent1>
      <a:accent2>
        <a:srgbClr val="ED1C24"/>
      </a:accent2>
      <a:accent3>
        <a:srgbClr val="254EA2"/>
      </a:accent3>
      <a:accent4>
        <a:srgbClr val="29A13D"/>
      </a:accent4>
      <a:accent5>
        <a:srgbClr val="5631A1"/>
      </a:accent5>
      <a:accent6>
        <a:srgbClr val="FF6600"/>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solidFill>
              <a:schemeClr val="bg2"/>
            </a:solidFill>
          </a:defRPr>
        </a:defPPr>
      </a:lstStyle>
    </a:txDef>
  </a:objectDefaults>
  <a:extraClrSchemeLst/>
</a:theme>
</file>

<file path=ppt/theme/theme40.xml><?xml version="1.0" encoding="utf-8"?>
<a:theme xmlns:a="http://schemas.openxmlformats.org/drawingml/2006/main" name="2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3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3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50.xml><?xml version="1.0" encoding="utf-8"?>
<a:theme xmlns:a="http://schemas.openxmlformats.org/drawingml/2006/main" name="3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3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3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3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3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4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4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4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60.xml><?xml version="1.0" encoding="utf-8"?>
<a:theme xmlns:a="http://schemas.openxmlformats.org/drawingml/2006/main" name="4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4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4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4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4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4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5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5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5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70.xml><?xml version="1.0" encoding="utf-8"?>
<a:theme xmlns:a="http://schemas.openxmlformats.org/drawingml/2006/main" name="5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5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5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5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5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5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6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6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6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6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formatica">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80.xml><?xml version="1.0" encoding="utf-8"?>
<a:theme xmlns:a="http://schemas.openxmlformats.org/drawingml/2006/main" name="6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6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4.xml><?xml version="1.0" encoding="utf-8"?>
<a:theme xmlns:a="http://schemas.openxmlformats.org/drawingml/2006/main" name="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5.xml><?xml version="1.0" encoding="utf-8"?>
<a:theme xmlns:a="http://schemas.openxmlformats.org/drawingml/2006/main" name="2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6.xml><?xml version="1.0" encoding="utf-8"?>
<a:theme xmlns:a="http://schemas.openxmlformats.org/drawingml/2006/main" name="3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7.xml><?xml version="1.0" encoding="utf-8"?>
<a:theme xmlns:a="http://schemas.openxmlformats.org/drawingml/2006/main" name="4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8.xml><?xml version="1.0" encoding="utf-8"?>
<a:theme xmlns:a="http://schemas.openxmlformats.org/drawingml/2006/main" name="5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9.xml><?xml version="1.0" encoding="utf-8"?>
<a:theme xmlns:a="http://schemas.openxmlformats.org/drawingml/2006/main" name="6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8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90.xml><?xml version="1.0" encoding="utf-8"?>
<a:theme xmlns:a="http://schemas.openxmlformats.org/drawingml/2006/main" name="7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1.xml><?xml version="1.0" encoding="utf-8"?>
<a:theme xmlns:a="http://schemas.openxmlformats.org/drawingml/2006/main" name="8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2.xml><?xml version="1.0" encoding="utf-8"?>
<a:theme xmlns:a="http://schemas.openxmlformats.org/drawingml/2006/main" name="9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3.xml><?xml version="1.0" encoding="utf-8"?>
<a:theme xmlns:a="http://schemas.openxmlformats.org/drawingml/2006/main" name="10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4.xml><?xml version="1.0" encoding="utf-8"?>
<a:theme xmlns:a="http://schemas.openxmlformats.org/drawingml/2006/main" name="1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5.xml><?xml version="1.0" encoding="utf-8"?>
<a:theme xmlns:a="http://schemas.openxmlformats.org/drawingml/2006/main" name="1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6.xml><?xml version="1.0" encoding="utf-8"?>
<a:theme xmlns:a="http://schemas.openxmlformats.org/drawingml/2006/main" name="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4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OS X HD:Applications:Microsoft Office X:Templates:Presentations:Designs:Blank Presentation</Template>
  <TotalTime>2970</TotalTime>
  <Words>2766</Words>
  <Application>Microsoft Office PowerPoint</Application>
  <PresentationFormat>On-screen Show (4:3)</PresentationFormat>
  <Paragraphs>569</Paragraphs>
  <Slides>42</Slides>
  <Notes>25</Notes>
  <HiddenSlides>0</HiddenSlides>
  <MMClips>0</MMClips>
  <ScaleCrop>false</ScaleCrop>
  <HeadingPairs>
    <vt:vector size="6" baseType="variant">
      <vt:variant>
        <vt:lpstr>Fonts Used</vt:lpstr>
      </vt:variant>
      <vt:variant>
        <vt:i4>23</vt:i4>
      </vt:variant>
      <vt:variant>
        <vt:lpstr>Theme</vt:lpstr>
      </vt:variant>
      <vt:variant>
        <vt:i4>221</vt:i4>
      </vt:variant>
      <vt:variant>
        <vt:lpstr>Slide Titles</vt:lpstr>
      </vt:variant>
      <vt:variant>
        <vt:i4>42</vt:i4>
      </vt:variant>
    </vt:vector>
  </HeadingPairs>
  <TitlesOfParts>
    <vt:vector size="286" baseType="lpstr">
      <vt:lpstr>ＭＳ Ｐゴシック</vt:lpstr>
      <vt:lpstr>ＭＳ Ｐゴシック</vt:lpstr>
      <vt:lpstr>Arial</vt:lpstr>
      <vt:lpstr>Arial Narrow</vt:lpstr>
      <vt:lpstr>Calibri</vt:lpstr>
      <vt:lpstr>Century Gothic</vt:lpstr>
      <vt:lpstr>Courier New</vt:lpstr>
      <vt:lpstr>Eurostile</vt:lpstr>
      <vt:lpstr>Franklin Gothic Book</vt:lpstr>
      <vt:lpstr>Franklin Gothic Medium</vt:lpstr>
      <vt:lpstr>Futura Std Book</vt:lpstr>
      <vt:lpstr>GT Walsheim Bold</vt:lpstr>
      <vt:lpstr>GT Walsheim Light</vt:lpstr>
      <vt:lpstr>Lucida Sans Unicode</vt:lpstr>
      <vt:lpstr>Symbol</vt:lpstr>
      <vt:lpstr>Times</vt:lpstr>
      <vt:lpstr>Times New Roman</vt:lpstr>
      <vt:lpstr>Tw Cen MT</vt:lpstr>
      <vt:lpstr>Tw Cen MT Condensed</vt:lpstr>
      <vt:lpstr>Verdana</vt:lpstr>
      <vt:lpstr>Wingdings</vt:lpstr>
      <vt:lpstr>Wingdings 3</vt:lpstr>
      <vt:lpstr>ヒラギノ角ゴ Pro W3</vt:lpstr>
      <vt:lpstr>Default Design</vt:lpstr>
      <vt:lpstr>Dialogue March 14 2012</vt:lpstr>
      <vt:lpstr>nov_infa_PPT_template_R6_040313_Arial</vt:lpstr>
      <vt:lpstr>IW13_infa_PPT_Template_FINAL</vt:lpstr>
      <vt:lpstr>IW_2014_template</vt:lpstr>
      <vt:lpstr>1_nov_infa_PPT_template_R6_041013</vt:lpstr>
      <vt:lpstr>2_IW_2014_template</vt:lpstr>
      <vt:lpstr>Informatica</vt:lpstr>
      <vt:lpstr>8_nov_infa_PPT_template_R6_040313_Arial</vt:lpstr>
      <vt:lpstr>End to End DI Campaign Plan 7-22-13</vt:lpstr>
      <vt:lpstr>1_End to End DI Campaign Plan 7-22-13</vt:lpstr>
      <vt:lpstr>3_nov_infa_PPT_template_R6_041013</vt:lpstr>
      <vt:lpstr>9_nov_infa_PPT_template_R6_040313_Arial</vt:lpstr>
      <vt:lpstr>5_IW_2014_template</vt:lpstr>
      <vt:lpstr>24_Dialogue March 14 2012</vt:lpstr>
      <vt:lpstr>1_CC Master</vt:lpstr>
      <vt:lpstr>2_CC Master</vt:lpstr>
      <vt:lpstr>3_CC Master</vt:lpstr>
      <vt:lpstr>4_CC Master</vt:lpstr>
      <vt:lpstr>5_CC Master</vt:lpstr>
      <vt:lpstr>6_CC Master</vt:lpstr>
      <vt:lpstr>7_CC Master</vt:lpstr>
      <vt:lpstr>8_CC Master</vt:lpstr>
      <vt:lpstr>9_CC Master</vt:lpstr>
      <vt:lpstr>10_CC Master</vt:lpstr>
      <vt:lpstr>11_CC Master</vt:lpstr>
      <vt:lpstr>12_CC Master</vt:lpstr>
      <vt:lpstr>13_CC Master</vt:lpstr>
      <vt:lpstr>14_CC Master</vt:lpstr>
      <vt:lpstr>15_CC Master</vt:lpstr>
      <vt:lpstr>16_CC Master</vt:lpstr>
      <vt:lpstr>17_CC Master</vt:lpstr>
      <vt:lpstr>18_CC Master</vt:lpstr>
      <vt:lpstr>19_CC Master</vt:lpstr>
      <vt:lpstr>20_CC Master</vt:lpstr>
      <vt:lpstr>21_CC Master</vt:lpstr>
      <vt:lpstr>22_CC Master</vt:lpstr>
      <vt:lpstr>23_CC Master</vt:lpstr>
      <vt:lpstr>24_CC Master</vt:lpstr>
      <vt:lpstr>25_CC Master</vt:lpstr>
      <vt:lpstr>26_CC Master</vt:lpstr>
      <vt:lpstr>27_CC Master</vt:lpstr>
      <vt:lpstr>28_CC Master</vt:lpstr>
      <vt:lpstr>29_CC Master</vt:lpstr>
      <vt:lpstr>30_CC Master</vt:lpstr>
      <vt:lpstr>31_CC Master</vt:lpstr>
      <vt:lpstr>32_CC Master</vt:lpstr>
      <vt:lpstr>33_CC Master</vt:lpstr>
      <vt:lpstr>34_CC Master</vt:lpstr>
      <vt:lpstr>35_CC Master</vt:lpstr>
      <vt:lpstr>36_CC Master</vt:lpstr>
      <vt:lpstr>37_CC Master</vt:lpstr>
      <vt:lpstr>38_CC Master</vt:lpstr>
      <vt:lpstr>39_CC Master</vt:lpstr>
      <vt:lpstr>CC Master</vt:lpstr>
      <vt:lpstr>40_CC Master</vt:lpstr>
      <vt:lpstr>41_CC Master</vt:lpstr>
      <vt:lpstr>42_CC Master</vt:lpstr>
      <vt:lpstr>43_CC Master</vt:lpstr>
      <vt:lpstr>44_CC Master</vt:lpstr>
      <vt:lpstr>45_CC Master</vt:lpstr>
      <vt:lpstr>46_CC Master</vt:lpstr>
      <vt:lpstr>47_CC Master</vt:lpstr>
      <vt:lpstr>48_CC Master</vt:lpstr>
      <vt:lpstr>49_CC Master</vt:lpstr>
      <vt:lpstr>50_CC Master</vt:lpstr>
      <vt:lpstr>51_CC Master</vt:lpstr>
      <vt:lpstr>52_CC Master</vt:lpstr>
      <vt:lpstr>53_CC Master</vt:lpstr>
      <vt:lpstr>54_CC Master</vt:lpstr>
      <vt:lpstr>55_CC Master</vt:lpstr>
      <vt:lpstr>56_CC Master</vt:lpstr>
      <vt:lpstr>57_CC Master</vt:lpstr>
      <vt:lpstr>58_CC Master</vt:lpstr>
      <vt:lpstr>59_CC Master</vt:lpstr>
      <vt:lpstr>60_CC Master</vt:lpstr>
      <vt:lpstr>61_CC Master</vt:lpstr>
      <vt:lpstr>62_CC Master</vt:lpstr>
      <vt:lpstr>63_CC Master</vt:lpstr>
      <vt:lpstr>64_CC Master</vt:lpstr>
      <vt:lpstr>65_CC Master</vt:lpstr>
      <vt:lpstr>Custom Design</vt:lpstr>
      <vt:lpstr>Angles</vt:lpstr>
      <vt:lpstr>1_White_Angles</vt:lpstr>
      <vt:lpstr>2_White_Angles</vt:lpstr>
      <vt:lpstr>3_White_Angles</vt:lpstr>
      <vt:lpstr>4_White_Angles</vt:lpstr>
      <vt:lpstr>5_White_Angles</vt:lpstr>
      <vt:lpstr>6_White_Angles</vt:lpstr>
      <vt:lpstr>7_White_Angles</vt:lpstr>
      <vt:lpstr>8_White_Angles</vt:lpstr>
      <vt:lpstr>9_White_Angles</vt:lpstr>
      <vt:lpstr>10_White_Angles</vt:lpstr>
      <vt:lpstr>11_White_Angles</vt:lpstr>
      <vt:lpstr>1_Angles</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EY regular presentation 2015 v1</vt:lpstr>
      <vt:lpstr>1_EY regular presentation 2015 v1</vt:lpstr>
      <vt:lpstr>2_EY regular presentation 2015 v1</vt:lpstr>
      <vt:lpstr>3_EY regular presentation 2015 v1</vt:lpstr>
      <vt:lpstr>4_EY regular presentation 2015 v1</vt:lpstr>
      <vt:lpstr>5_EY regular presentation 2015 v1</vt:lpstr>
      <vt:lpstr>6_EY regular presentation 2015 v1</vt:lpstr>
      <vt:lpstr>7_EY regular presentation 2015 v1</vt:lpstr>
      <vt:lpstr>8_EY regular presentation 2015 v1</vt:lpstr>
      <vt:lpstr>9_EY regular presentation 2015 v1</vt:lpstr>
      <vt:lpstr>10_EY regular presentation 2015 v1</vt:lpstr>
      <vt:lpstr>11_EY regular presentation 2015 v1</vt:lpstr>
      <vt:lpstr>12_EY regular presentation 2015 v1</vt:lpstr>
      <vt:lpstr>13_EY regular presentation 2015 v1</vt:lpstr>
      <vt:lpstr>14_EY regular presentation 2015 v1</vt:lpstr>
      <vt:lpstr>15_EY regular presentation 2015 v1</vt:lpstr>
      <vt:lpstr>16_EY regular presentation 2015 v1</vt:lpstr>
      <vt:lpstr>17_EY regular presentation 2015 v1</vt:lpstr>
      <vt:lpstr>18_EY regular presentation 2015 v1</vt:lpstr>
      <vt:lpstr>12_Default Design</vt:lpstr>
      <vt:lpstr>13_Default Design</vt:lpstr>
      <vt:lpstr>14_Default Design</vt:lpstr>
      <vt:lpstr>15_Default Design</vt:lpstr>
      <vt:lpstr>16_Default Design</vt:lpstr>
      <vt:lpstr>17_Default Design</vt:lpstr>
      <vt:lpstr>18_Default Design</vt:lpstr>
      <vt:lpstr>19_Default Design</vt:lpstr>
      <vt:lpstr>NTOC_MOB_Module</vt:lpstr>
      <vt:lpstr>1_NTOC_MOB_Module</vt:lpstr>
      <vt:lpstr>DHA template 2014-04-22</vt:lpstr>
      <vt:lpstr>PublicSector2016</vt:lpstr>
      <vt:lpstr>1_PublicSector2016</vt:lpstr>
      <vt:lpstr>2_PublicSector2016</vt:lpstr>
      <vt:lpstr>3_PublicSector2016</vt:lpstr>
      <vt:lpstr>4_PublicSector2016</vt:lpstr>
      <vt:lpstr>5_PublicSector2016</vt:lpstr>
      <vt:lpstr>6_PublicSector2016</vt:lpstr>
      <vt:lpstr>7_PublicSector2016</vt:lpstr>
      <vt:lpstr>8_PublicSector2016</vt:lpstr>
      <vt:lpstr>9_PublicSector2016</vt:lpstr>
      <vt:lpstr>10_PublicSector2016</vt:lpstr>
      <vt:lpstr>11_PublicSector2016</vt:lpstr>
      <vt:lpstr>12_PublicSector2016</vt:lpstr>
      <vt:lpstr>4_Content</vt:lpstr>
      <vt:lpstr>13_PublicSector2016</vt:lpstr>
      <vt:lpstr>14_PublicSector2016</vt:lpstr>
      <vt:lpstr>15_PublicSector2016</vt:lpstr>
      <vt:lpstr>16_PublicSector2016</vt:lpstr>
      <vt:lpstr>17_PublicSector2016</vt:lpstr>
      <vt:lpstr>18_PublicSector2016</vt:lpstr>
      <vt:lpstr>19_PublicSector2016</vt:lpstr>
      <vt:lpstr>20_PublicSector2016</vt:lpstr>
      <vt:lpstr>21_PublicSector2016</vt:lpstr>
      <vt:lpstr>22_PublicSector2016</vt:lpstr>
      <vt:lpstr>23_PublicSector2016</vt:lpstr>
      <vt:lpstr>24_PublicSector2016</vt:lpstr>
      <vt:lpstr>25_PublicSector2016</vt:lpstr>
      <vt:lpstr>26_PublicSector2016</vt:lpstr>
      <vt:lpstr>27_PublicSector2016</vt:lpstr>
      <vt:lpstr>28_PublicSector2016</vt:lpstr>
      <vt:lpstr>29_PublicSector2016</vt:lpstr>
      <vt:lpstr>5_Content</vt:lpstr>
      <vt:lpstr>30_PublicSector2016</vt:lpstr>
      <vt:lpstr>31_PublicSector2016</vt:lpstr>
      <vt:lpstr>32_PublicSector2016</vt:lpstr>
      <vt:lpstr>33_PublicSector2016</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VITAInterior</vt:lpstr>
      <vt:lpstr>1_VITAInterior</vt:lpstr>
      <vt:lpstr>Integral</vt:lpstr>
      <vt:lpstr>1_Integral</vt:lpstr>
      <vt:lpstr>2_Integral</vt:lpstr>
      <vt:lpstr>3_Integral</vt:lpstr>
      <vt:lpstr>4_Integral</vt:lpstr>
      <vt:lpstr>5_Integral</vt:lpstr>
      <vt:lpstr>6_Integral</vt:lpstr>
      <vt:lpstr>7_Integral</vt:lpstr>
      <vt:lpstr>8_Integral</vt:lpstr>
      <vt:lpstr>9_Integral</vt:lpstr>
      <vt:lpstr>10_Integral</vt:lpstr>
      <vt:lpstr>11_Integral</vt:lpstr>
      <vt:lpstr>12_Integral</vt:lpstr>
      <vt:lpstr>13_Integral</vt:lpstr>
      <vt:lpstr>       Welcome and Opening Remarks  Michael Watson       </vt:lpstr>
      <vt:lpstr>ISOAG  June 6, 2018</vt:lpstr>
      <vt:lpstr>How to manage up</vt:lpstr>
      <vt:lpstr>Managing up:</vt:lpstr>
      <vt:lpstr>Managing up:</vt:lpstr>
      <vt:lpstr>What is managing up?</vt:lpstr>
      <vt:lpstr>What is managing up?</vt:lpstr>
      <vt:lpstr>Managing Up</vt:lpstr>
      <vt:lpstr>Why does this matter?</vt:lpstr>
      <vt:lpstr>Impact</vt:lpstr>
      <vt:lpstr>What are some potential ways to manage up?</vt:lpstr>
      <vt:lpstr>Managing up is NOT</vt:lpstr>
      <vt:lpstr>Avoiding the trap</vt:lpstr>
      <vt:lpstr>Cheat sheet</vt:lpstr>
      <vt:lpstr>resources</vt:lpstr>
      <vt:lpstr>Questions?</vt:lpstr>
      <vt:lpstr>Information Security  Officer’s Advisory Group MSI Overview</vt:lpstr>
      <vt:lpstr>Agenda</vt:lpstr>
      <vt:lpstr>Introductions</vt:lpstr>
      <vt:lpstr>About SAIC - Overview</vt:lpstr>
      <vt:lpstr>MSI Approach, Key Features and Benefits</vt:lpstr>
      <vt:lpstr>MSI Overview</vt:lpstr>
      <vt:lpstr>MSI – What’s New</vt:lpstr>
      <vt:lpstr>Security Operations</vt:lpstr>
      <vt:lpstr>Information Security Management System Overview</vt:lpstr>
      <vt:lpstr>Security Incident Response</vt:lpstr>
      <vt:lpstr>Identity Access Management / Identity Governance</vt:lpstr>
      <vt:lpstr>Security Operations</vt:lpstr>
      <vt:lpstr>Security Engineering and Cyber Risk</vt:lpstr>
      <vt:lpstr>What is the Goal?</vt:lpstr>
      <vt:lpstr>How does this benefit State Agencies?</vt:lpstr>
      <vt:lpstr>First Step: Catalog of “Success Recipes”</vt:lpstr>
      <vt:lpstr>Success Recipe Example</vt:lpstr>
      <vt:lpstr>Important Considerations for Success Recipes</vt:lpstr>
      <vt:lpstr>Scope: NIST SP800-137 Information Security Continuous Monitoring</vt:lpstr>
      <vt:lpstr>Thank you!</vt:lpstr>
      <vt:lpstr>PowerPoint Presentation</vt:lpstr>
      <vt:lpstr>Future ISOAG</vt:lpstr>
      <vt:lpstr>IS Orientation</vt:lpstr>
      <vt:lpstr>MS ISAC Poster Contest National Winner</vt:lpstr>
      <vt:lpstr>MS ISAC Poster Contest National Winner</vt:lpstr>
      <vt:lpstr>ADJOURN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Watson, Michael (VITA)</dc:creator>
  <cp:lastModifiedBy>Hatfield, Steven (VITA)</cp:lastModifiedBy>
  <cp:revision>431</cp:revision>
  <cp:lastPrinted>2017-01-03T15:36:22Z</cp:lastPrinted>
  <dcterms:created xsi:type="dcterms:W3CDTF">2005-03-23T18:12:39Z</dcterms:created>
  <dcterms:modified xsi:type="dcterms:W3CDTF">2018-06-06T15:18:55Z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Communications</vt:lpwstr>
  </property>
  <property fmtid="{D5CDD505-2E9C-101B-9397-08002B2CF9AE}" pid="3" name="Status">
    <vt:lpwstr/>
  </property>
  <property fmtid="{D5CDD505-2E9C-101B-9397-08002B2CF9AE}" pid="4" name="SPSDescription">
    <vt:lpwstr/>
  </property>
</Properties>
</file>